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5" r:id="rId1"/>
  </p:sldMasterIdLst>
  <p:notesMasterIdLst>
    <p:notesMasterId r:id="rId11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8"/>
    <p:restoredTop sz="88235"/>
  </p:normalViewPr>
  <p:slideViewPr>
    <p:cSldViewPr snapToGrid="0" snapToObjects="1">
      <p:cViewPr varScale="1">
        <p:scale>
          <a:sx n="124" d="100"/>
          <a:sy n="124" d="100"/>
        </p:scale>
        <p:origin x="-384" y="-12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71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557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66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499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888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2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98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200910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Lists – Part 3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693" r:id="rId10"/>
    <p:sldLayoutId id="2147483694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812800" y="1057607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Friends: Strings and Lists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'With three words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9398000" y="2292350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'three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57200" y="7194550"/>
            <a:ext cx="151256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breaks a string into parts and produces a list of strings.  We think of these as words.  We can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access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particular word or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all the words.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965199" y="1085851"/>
            <a:ext cx="9364664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 lot               of spaces</a:t>
            </a:r>
            <a:r>
              <a:rPr lang="en-US" sz="26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-US" sz="2600" b="1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</a:t>
            </a:r>
            <a:r>
              <a:rPr lang="en-US" sz="2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first;second;third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['first', 'second', 'third']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9226644" y="2209800"/>
            <a:ext cx="6490311" cy="401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do not specify a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multiple spaces are treated like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delimiter</a:t>
            </a: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specify what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character to use in the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not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 ') :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165335" y="977131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stephen.marquard@uct.ac.za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165335" y="5342274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['From', 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idx="1"/>
          </p:nvPr>
        </p:nvSpPr>
        <p:spPr>
          <a:xfrm>
            <a:off x="1155700" y="2289946"/>
            <a:ext cx="13931900" cy="12969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37426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4458266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/>
        </p:nvSpPr>
        <p:spPr>
          <a:xfrm>
            <a:off x="7336425" y="4942079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@uct.ac.za</a:t>
            </a:r>
            <a:endParaRPr lang="en-US" sz="240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Shape 334"/>
          <p:cNvSpPr txBox="1">
            <a:spLocks/>
          </p:cNvSpPr>
          <p:nvPr/>
        </p:nvSpPr>
        <p:spPr>
          <a:xfrm>
            <a:off x="632178" y="90508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lvl1pPr algn="ctr" defTabSz="812764" rtl="0" eaLnBrk="1" latinLnBrk="0" hangingPunct="1">
              <a:spcBef>
                <a:spcPct val="0"/>
              </a:spcBef>
              <a:buNone/>
              <a:defRPr sz="5300" b="1" i="0" kern="1200" cap="none">
                <a:solidFill>
                  <a:schemeClr val="bg1"/>
                </a:solidFill>
                <a:latin typeface="Gill Sans SemiBold"/>
                <a:ea typeface="+mj-ea"/>
                <a:cs typeface="Lucida Grande"/>
              </a:defRPr>
            </a:lvl1pPr>
          </a:lstStyle>
          <a:p>
            <a:pPr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  <a:endParaRPr lang="en-US" sz="76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8" name="Shape 337"/>
          <p:cNvSpPr txBox="1"/>
          <p:nvPr/>
        </p:nvSpPr>
        <p:spPr>
          <a:xfrm>
            <a:off x="1155700" y="37426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Sat Jan  5 09:14:16 2008</a:t>
            </a:r>
          </a:p>
        </p:txBody>
      </p:sp>
      <p:sp>
        <p:nvSpPr>
          <p:cNvPr id="9" name="Shape 338"/>
          <p:cNvSpPr txBox="1"/>
          <p:nvPr/>
        </p:nvSpPr>
        <p:spPr>
          <a:xfrm>
            <a:off x="1155700" y="4458266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/>
        </p:nvSpPr>
        <p:spPr>
          <a:xfrm>
            <a:off x="7321275" y="5354739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3554489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4469564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email.split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4787489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" name="Shape 334"/>
          <p:cNvSpPr txBox="1">
            <a:spLocks/>
          </p:cNvSpPr>
          <p:nvPr/>
        </p:nvSpPr>
        <p:spPr>
          <a:xfrm>
            <a:off x="632178" y="90508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lvl1pPr algn="ctr" defTabSz="812764" rtl="0" eaLnBrk="1" latinLnBrk="0" hangingPunct="1">
              <a:spcBef>
                <a:spcPct val="0"/>
              </a:spcBef>
              <a:buNone/>
              <a:defRPr sz="5300" b="1" i="0" kern="1200" cap="none">
                <a:solidFill>
                  <a:schemeClr val="bg1"/>
                </a:solidFill>
                <a:latin typeface="Gill Sans SemiBold"/>
                <a:ea typeface="+mj-ea"/>
                <a:cs typeface="Lucida Grande"/>
              </a:defRPr>
            </a:lvl1pPr>
          </a:lstStyle>
          <a:p>
            <a:pPr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  <a:endParaRPr lang="en-US" sz="76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/>
        </p:nvSpPr>
        <p:spPr>
          <a:xfrm>
            <a:off x="7321275" y="5354739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3554489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4621964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email.split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24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7336425" y="4787489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7246300" y="5794864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9" name="Shape 334"/>
          <p:cNvSpPr txBox="1">
            <a:spLocks/>
          </p:cNvSpPr>
          <p:nvPr/>
        </p:nvSpPr>
        <p:spPr>
          <a:xfrm>
            <a:off x="632178" y="90508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lvl1pPr algn="ctr" defTabSz="812764" rtl="0" eaLnBrk="1" latinLnBrk="0" hangingPunct="1">
              <a:spcBef>
                <a:spcPct val="0"/>
              </a:spcBef>
              <a:buNone/>
              <a:defRPr sz="5300" b="1" i="0" kern="1200" cap="none">
                <a:solidFill>
                  <a:schemeClr val="bg1"/>
                </a:solidFill>
                <a:latin typeface="Gill Sans SemiBold"/>
                <a:ea typeface="+mj-ea"/>
                <a:cs typeface="Lucida Grande"/>
              </a:defRPr>
            </a:lvl1pPr>
          </a:lstStyle>
          <a:p>
            <a:pPr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  <a:endParaRPr lang="en-US" sz="76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812800" y="1057607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Summary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74275" y="2733900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Concept of a collection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and lookup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mutability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Functions: </a:t>
            </a:r>
            <a:r>
              <a:rPr lang="en-US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methods: append,  remove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 strings into lists of words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155700" y="1155705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206100" y="2296131"/>
            <a:ext cx="6797699" cy="5819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49055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227255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8704400" y="2426605"/>
            <a:ext cx="6797699" cy="5817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Custom 6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28887"/>
      </a:hlink>
      <a:folHlink>
        <a:srgbClr val="12888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245</TotalTime>
  <Words>808</Words>
  <Application>Microsoft Macintosh PowerPoint</Application>
  <PresentationFormat>Custom</PresentationFormat>
  <Paragraphs>102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071215_powerpoint_template_b</vt:lpstr>
      <vt:lpstr>Best Friends: Strings and Lists</vt:lpstr>
      <vt:lpstr>PowerPoint Presentation</vt:lpstr>
      <vt:lpstr>PowerPoint Presentation</vt:lpstr>
      <vt:lpstr>The Double Split Pattern</vt:lpstr>
      <vt:lpstr>PowerPoint Presentation</vt:lpstr>
      <vt:lpstr>PowerPoint Presentation</vt:lpstr>
      <vt:lpstr>PowerPoint Presentation</vt:lpstr>
      <vt:lpstr>List 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Scott Mahler</cp:lastModifiedBy>
  <cp:revision>55</cp:revision>
  <dcterms:modified xsi:type="dcterms:W3CDTF">2017-04-19T19:31:38Z</dcterms:modified>
</cp:coreProperties>
</file>