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21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/>
    <p:restoredTop sz="93588"/>
  </p:normalViewPr>
  <p:slideViewPr>
    <p:cSldViewPr snapToGrid="0" snapToObjects="1">
      <p:cViewPr>
        <p:scale>
          <a:sx n="59" d="100"/>
          <a:sy n="59" d="100"/>
        </p:scale>
        <p:origin x="1800" y="7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Introduction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Scripts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812800" y="20773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Python is good for experiments and programs of 3-4 lines long.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ost programs are much longer, so we type them into a file and tell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 to run the commands in the file.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sense, we are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giving Python a script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convention, we add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suffix on the end of these files to indicate they contain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versus Script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idx="1"/>
          </p:nvPr>
        </p:nvSpPr>
        <p:spPr>
          <a:xfrm>
            <a:off x="679983" y="1504602"/>
            <a:ext cx="14709613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type directly to Python one line at a time and it responds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Script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enter a sequence of statements (lines) into a file using a text editor and tell Python to execute the statements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Steps or Program Flow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053529" y="1886402"/>
            <a:ext cx="14028958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recipe or installation instructions, a program is a </a:t>
            </a:r>
            <a:r>
              <a:rPr lang="en-US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steps to be done in order.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steps are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they may be skipped.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a step or group of steps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store a set of steps to be used over and over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as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needed several places throughout the program (Chapter 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812800" y="8039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 Steps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5939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0928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5102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6151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0928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68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1596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5799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2772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936182" y="4436877"/>
            <a:ext cx="2600823" cy="72778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046565"/>
            <a:ext cx="2783186" cy="606090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344327" y="6829115"/>
            <a:ext cx="11567346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is running, it flows from one step to the next. </a:t>
            </a:r>
            <a:r>
              <a:rPr lang="en-US" sz="3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programmers, we set up 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paths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program to follow.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364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190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0794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2970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113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080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080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463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3781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226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402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545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512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51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7895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213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166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0667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0271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350265" y="4844128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395089" y="310407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19938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'Blastoff</a:t>
            </a:r>
            <a:r>
              <a:rPr lang="en-US" sz="28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0035" y="1934016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14099" y="24943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28560" y="37643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1598" y="31230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16136" y="31230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16148" y="57456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44435" y="60487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58499" y="31388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31735" y="65267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1055324" y="3110317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75961" y="65440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34624" y="23800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329965" y="71425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1010" y="23800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88699" y="11989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73099" y="37770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en-US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0399" y="4996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endCxn id="618" idx="2"/>
          </p:cNvCxnSpPr>
          <p:nvPr/>
        </p:nvCxnSpPr>
        <p:spPr>
          <a:xfrm rot="10800000" flipH="1">
            <a:off x="5003048" y="4526466"/>
            <a:ext cx="30600" cy="473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Python “Story” about how to count words in a file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word used to read data from a user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sentence about updating one of the many counts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paragraph about how  to find the largest item in a list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100138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9753600" y="4318000"/>
            <a:ext cx="2405974" cy="857115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10214043" y="6887183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idx="1"/>
          </p:nvPr>
        </p:nvSpPr>
        <p:spPr>
          <a:xfrm>
            <a:off x="935315" y="86358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quick overview of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revisit these concepts throughout the course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Focus on 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12800" y="77079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40476" y="1996197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</a:t>
            </a:r>
            <a:r>
              <a:rPr lang="en-US" sz="1800" dirty="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438776" y="1996197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Continue</a:t>
            </a:r>
            <a:r>
              <a:rPr lang="is-IS" sz="1800" dirty="0" smtClean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What next?</a:t>
              </a: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2281199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339403" y="15524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en-US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253591" y="55385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good test to make sure that you have Python correctly installed.  Note that quit() also works to end the interactive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Say?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 of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671683" y="8240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Vocabulary /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Variables and Reserved words (Chapter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valid syntax patterns (Chapters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constructing a program for a 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63547" y="4690623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481239" y="1330303"/>
            <a:ext cx="5027308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tory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about how to count words in a file in </a:t>
            </a:r>
            <a:r>
              <a:rPr lang="en-US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endParaRPr lang="en-US" sz="4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779596" y="24212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7317" y="3158801"/>
            <a:ext cx="956136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3734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48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06313" y="65062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79763" y="65062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64313" y="65570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260384" y="65570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3609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5293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3771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2057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 Paragraphs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419</TotalTime>
  <Words>1035</Words>
  <Application>Microsoft Macintosh PowerPoint</Application>
  <PresentationFormat>Custom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Cabin</vt:lpstr>
      <vt:lpstr>Courier</vt:lpstr>
      <vt:lpstr>Courier New</vt:lpstr>
      <vt:lpstr>Georgia</vt:lpstr>
      <vt:lpstr>Gill Sans SemiBold</vt:lpstr>
      <vt:lpstr>Lucida Grande</vt:lpstr>
      <vt:lpstr>Arial</vt:lpstr>
      <vt:lpstr>071215_powerpoint_template_b</vt:lpstr>
      <vt:lpstr>Talking to Python</vt:lpstr>
      <vt:lpstr>PowerPoint Presentation</vt:lpstr>
      <vt:lpstr>PowerPoint Presentation</vt:lpstr>
      <vt:lpstr>What Do We Say?</vt:lpstr>
      <vt:lpstr>Elements of Python</vt:lpstr>
      <vt:lpstr>PowerPoint Presentation</vt:lpstr>
      <vt:lpstr>Reserved Words</vt:lpstr>
      <vt:lpstr>Sentences or Lines</vt:lpstr>
      <vt:lpstr>Programming Paragraphs</vt:lpstr>
      <vt:lpstr>Python Scripts</vt:lpstr>
      <vt:lpstr>Interactive versus Script</vt:lpstr>
      <vt:lpstr>Program Steps or Program Flow</vt:lpstr>
      <vt:lpstr>Sequential Steps</vt:lpstr>
      <vt:lpstr>Conditional Steps</vt:lpstr>
      <vt:lpstr>Repeated Steps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Microsoft Office User</cp:lastModifiedBy>
  <cp:revision>65</cp:revision>
  <dcterms:modified xsi:type="dcterms:W3CDTF">2017-06-21T18:10:31Z</dcterms:modified>
</cp:coreProperties>
</file>