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5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54" autoAdjust="0"/>
    <p:restoredTop sz="50067"/>
  </p:normalViewPr>
  <p:slideViewPr>
    <p:cSldViewPr snapToGrid="0" snapToObjects="1">
      <p:cViewPr varScale="1">
        <p:scale>
          <a:sx n="46" d="100"/>
          <a:sy n="46" d="100"/>
        </p:scale>
        <p:origin x="1904" y="18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54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19992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Files – Part 2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stephen.marquard@uct.ac.z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idx="1"/>
          </p:nvPr>
        </p:nvSpPr>
        <p:spPr>
          <a:xfrm>
            <a:off x="873492" y="2180140"/>
            <a:ext cx="68881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open for read can be treated as a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strings where each line in the file is a string in the 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to iterate through a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- a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8740084" y="3277501"/>
            <a:ext cx="65346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cheese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cheese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545756" y="1196478"/>
            <a:ext cx="510073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'There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were',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4"/>
            <a:ext cx="8643899" cy="30506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27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43862" y="1414463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752869" y="4507764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495300" y="1661246"/>
            <a:ext cx="4593381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'File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cannot be opened:', </a:t>
            </a:r>
            <a:r>
              <a:rPr lang="en-US" sz="24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quit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'There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were',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495300" y="5633590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cannot be opened: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idx="1"/>
          </p:nvPr>
        </p:nvSpPr>
        <p:spPr>
          <a:xfrm>
            <a:off x="812800" y="234340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 -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structure - newline character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 file line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with a </a:t>
            </a:r>
            <a:b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10087550" y="2471200"/>
            <a:ext cx="5268912" cy="41338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for lines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 names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Dealing with bad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812800" y="809639"/>
            <a:ext cx="14630400" cy="122617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324001" y="2128838"/>
            <a:ext cx="6797699" cy="598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</a:t>
            </a:r>
            <a:r>
              <a:rPr lang="en-US" sz="1800" smtClean="0">
                <a:solidFill>
                  <a:srgbClr val="FFFFFF"/>
                </a:solidFill>
              </a:rPr>
              <a:t>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21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21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2190334"/>
            <a:ext cx="6797699" cy="5924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idx="1"/>
          </p:nvPr>
        </p:nvSpPr>
        <p:spPr>
          <a:xfrm>
            <a:off x="1067510" y="1819283"/>
            <a:ext cx="6873875" cy="47872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 a 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read-only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a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read each line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757110" y="235189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'Line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Count:', 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python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open.py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Count: 132045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idx="1"/>
          </p:nvPr>
        </p:nvSpPr>
        <p:spPr>
          <a:xfrm>
            <a:off x="1032234" y="2091940"/>
            <a:ext cx="5145088" cy="33456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whole file (newlines and all) into a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326409" y="215991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.read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[:20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632178" y="95800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idx="1"/>
          </p:nvPr>
        </p:nvSpPr>
        <p:spPr>
          <a:xfrm>
            <a:off x="1155700" y="1509820"/>
            <a:ext cx="6116638" cy="39634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put an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in our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230616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14540" y="29443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462315" y="25869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louis@media.berkeley.edu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zqian@umich.edu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rjlowe@iupui.edu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idx="1"/>
          </p:nvPr>
        </p:nvSpPr>
        <p:spPr>
          <a:xfrm>
            <a:off x="1041053" y="2285980"/>
            <a:ext cx="5407024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</a:t>
            </a:r>
            <a:r>
              <a:rPr lang="en-US" sz="34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the file has a </a:t>
            </a:r>
            <a:r>
              <a:rPr lang="en-US" sz="34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adds a </a:t>
            </a:r>
            <a:r>
              <a:rPr lang="en-US" sz="3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each line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177578" y="249553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464778" y="258328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louis@media.berkeley.edu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zqian@umich.edu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rjlowe@iupui.edu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idx="1"/>
          </p:nvPr>
        </p:nvSpPr>
        <p:spPr>
          <a:xfrm>
            <a:off x="1102786" y="2003741"/>
            <a:ext cx="5973763" cy="52791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strip the whitespace from the right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string using </a:t>
            </a:r>
            <a:r>
              <a:rPr lang="en-US" sz="3400" b="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from the string library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 is considered 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white space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38586" y="233368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8335511" y="494193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stephen.marquard@uct.ac.za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louis@media.berkeley.edu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zqian@umich.edu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rjlowe@iupui.edu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Skipping with 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idx="1"/>
          </p:nvPr>
        </p:nvSpPr>
        <p:spPr>
          <a:xfrm>
            <a:off x="1155700" y="2257661"/>
            <a:ext cx="4942803" cy="31236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convenient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ly skip a line by using 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7027" y="2274086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7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Select </a:t>
            </a: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idx="1"/>
          </p:nvPr>
        </p:nvSpPr>
        <p:spPr>
          <a:xfrm>
            <a:off x="1412675" y="2609194"/>
            <a:ext cx="5892476" cy="1839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look for a string anywhere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304495"/>
            <a:ext cx="6947100" cy="2655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253933" y="5394597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sng" strike="noStrike" cap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Author: </a:t>
            </a:r>
            <a:r>
              <a:rPr lang="en-US" sz="2400" b="1" i="0" u="sng" strike="noStrike" cap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david.horwitz@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david.horwitz@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754661" y="4288938"/>
            <a:ext cx="1575299" cy="889499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Custom 4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B9999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110</TotalTime>
  <Words>816</Words>
  <Application>Microsoft Macintosh PowerPoint</Application>
  <PresentationFormat>Custom</PresentationFormat>
  <Paragraphs>138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Cabin</vt:lpstr>
      <vt:lpstr>Courier New</vt:lpstr>
      <vt:lpstr>Georgia</vt:lpstr>
      <vt:lpstr>Gill Sans SemiBold</vt:lpstr>
      <vt:lpstr>Lucida Grande</vt:lpstr>
      <vt:lpstr>Arial</vt:lpstr>
      <vt:lpstr>071215_powerpoint_template_b</vt:lpstr>
      <vt:lpstr>File Handle as a Sequence</vt:lpstr>
      <vt:lpstr>Counting Lines in a File</vt:lpstr>
      <vt:lpstr>Reading the *Whole* File</vt:lpstr>
      <vt:lpstr>Searching Through a File</vt:lpstr>
      <vt:lpstr>OOPS!</vt:lpstr>
      <vt:lpstr>OOPS!</vt:lpstr>
      <vt:lpstr>Searching Through a File (fixed)</vt:lpstr>
      <vt:lpstr>Skipping with Continue</vt:lpstr>
      <vt:lpstr>Using in to Select lines</vt:lpstr>
      <vt:lpstr>Prompt for File Name</vt:lpstr>
      <vt:lpstr>Bad File Names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Microsoft Office User</cp:lastModifiedBy>
  <cp:revision>35</cp:revision>
  <dcterms:modified xsi:type="dcterms:W3CDTF">2016-11-28T21:27:49Z</dcterms:modified>
</cp:coreProperties>
</file>