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518"/>
  </p:normalViewPr>
  <p:slideViewPr>
    <p:cSldViewPr snapToGrid="0" snapToObjects="1">
      <p:cViewPr varScale="1">
        <p:scale>
          <a:sx n="133" d="100"/>
          <a:sy n="133" d="100"/>
        </p:scale>
        <p:origin x="-576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Dictionaries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hyperlink" Target="http://en.wikipedia.org/wiki/Associative_array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1155700" y="2503604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 use curly braces and have a list of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pairs</a:t>
            </a: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make </a:t>
            </a: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447900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42107" y="946690"/>
            <a:ext cx="1121546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32674" y="2154320"/>
            <a:ext cx="141411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1060644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1155700" y="2061203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3433287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477387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>
          <a:xfrm>
            <a:off x="142155" y="24757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values that stay in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</a:t>
            </a: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sz="36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endParaRPr lang="en-US" sz="3600" b="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values, each with its own label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176" y="268572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6" y="272382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60672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29886" y="584802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474" y="944249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676" y="1256883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1709264" y="6225456"/>
            <a:ext cx="1483640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money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268468" y="3763339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tissue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8593669" y="4191079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82499" y="5536898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90902" y="6882716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candy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312056" y="7865347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84496" y="201903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have different names in different languages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Associative Arrays - Perl / P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 or Map or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Java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Property Bag - C# /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n-US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4872" y="1209526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784706" y="231808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their entries based on the position in the list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bags - no order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things we put in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a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tag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871781" y="1796030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['money']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['tissues']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'candy': 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155699" y="2132558"/>
            <a:ext cx="13041991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instead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080401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526377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66341" y="7115121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847</Words>
  <Application>Microsoft Macintosh PowerPoint</Application>
  <PresentationFormat>Custom</PresentationFormat>
  <Paragraphs>112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1_Title &amp; Subtitle</vt:lpstr>
      <vt:lpstr>071215_powerpoint_template_b</vt:lpstr>
      <vt:lpstr>Python Dictionaries</vt:lpstr>
      <vt:lpstr>What is a Collection?</vt:lpstr>
      <vt:lpstr>What Is Not A “Collection”?</vt:lpstr>
      <vt:lpstr>A Story of  Two Collections..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Scott Mahler</cp:lastModifiedBy>
  <cp:revision>45</cp:revision>
  <dcterms:modified xsi:type="dcterms:W3CDTF">2017-04-19T20:04:00Z</dcterms:modified>
</cp:coreProperties>
</file>