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6" r:id="rId1"/>
  </p:sldMasterIdLst>
  <p:notesMasterIdLst>
    <p:notesMasterId r:id="rId7"/>
  </p:notesMasterIdLst>
  <p:sldIdLst>
    <p:sldId id="313" r:id="rId2"/>
    <p:sldId id="283" r:id="rId3"/>
    <p:sldId id="284" r:id="rId4"/>
    <p:sldId id="285" r:id="rId5"/>
    <p:sldId id="312" r:id="rId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0"/>
    <p:restoredTop sz="93566"/>
  </p:normalViewPr>
  <p:slideViewPr>
    <p:cSldViewPr snapToGrid="0" snapToObjects="1">
      <p:cViewPr varScale="1">
        <p:scale>
          <a:sx n="61" d="100"/>
          <a:sy n="61" d="100"/>
        </p:scale>
        <p:origin x="116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44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6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8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Shape 6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18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60716" y="114157"/>
            <a:ext cx="331372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Web </a:t>
            </a:r>
            <a:r>
              <a:rPr lang="en-US" sz="2300" smtClean="0">
                <a:solidFill>
                  <a:srgbClr val="FFFFFF"/>
                </a:solidFill>
                <a:latin typeface="Lucida Grande"/>
                <a:cs typeface="Lucida Grande"/>
              </a:rPr>
              <a:t>Services - Part 4</a:t>
            </a:r>
            <a:endParaRPr lang="en-US" sz="23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 smtClean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 smtClean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04" r:id="rId10"/>
    <p:sldLayoutId id="214748370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Parsing XML in Python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1549400" y="831850"/>
            <a:ext cx="10589591" cy="65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xml.etree.ElementTree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data = '''&lt;person&gt;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&lt;phone type="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&lt;/phone&gt;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&lt;email hide="yes"/&gt;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&lt;/person&gt;'''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tree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ET.fromstring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print('Name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tree.find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('name').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i="0" u="none" strike="noStrike" cap="none" dirty="0" err="1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:',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tree.find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('email').get('hide</a:t>
            </a:r>
            <a:r>
              <a:rPr lang="en-US" sz="30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'))</a:t>
            </a: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3309738" y="927928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xml1.py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1270000" y="781878"/>
            <a:ext cx="10972799" cy="75537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xml.etree.ElementTree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input = '''&lt;stuff&gt;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&lt;user x="2"&gt;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&lt;id&gt;001&lt;/id&gt;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&lt;user x="7"&gt;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&lt;id&gt;009&lt;/id&gt;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&lt;name&gt;Brent&lt;/name&gt;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&lt;/stuff&gt;'''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stuff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ET.fromstring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stuff.findall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('users/user')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print('User 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count:',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lang="en-US"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item in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print('Name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item.find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('name').</a:t>
            </a:r>
            <a:r>
              <a:rPr lang="en-US" sz="2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text)</a:t>
            </a:r>
            <a:endParaRPr lang="en-US"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print('Id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item.find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('id').</a:t>
            </a:r>
            <a:r>
              <a:rPr lang="en-US" sz="2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text)</a:t>
            </a:r>
            <a:endParaRPr lang="en-US"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print('Attribute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2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item.get</a:t>
            </a:r>
            <a:r>
              <a:rPr lang="en-US" sz="2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("x</a:t>
            </a:r>
            <a:r>
              <a:rPr lang="en-US" sz="2200" b="1" i="0" u="none" strike="noStrike" cap="none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"))</a:t>
            </a:r>
            <a:endParaRPr lang="en-US" sz="2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3071199" y="1020693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xml2.py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 Object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 txBox="1">
            <a:spLocks noGrp="1"/>
          </p:cNvSpPr>
          <p:nvPr>
            <p:ph type="title" idx="4294967295"/>
          </p:nvPr>
        </p:nvSpPr>
        <p:spPr>
          <a:xfrm>
            <a:off x="0" y="1120775"/>
            <a:ext cx="12206288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1206100" y="2261619"/>
            <a:ext cx="6797699" cy="57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FFFFFF"/>
                </a:solidFill>
              </a:rPr>
              <a:t>These slides </a:t>
            </a:r>
            <a:r>
              <a:rPr lang="en-US" sz="1800" dirty="0">
                <a:solidFill>
                  <a:srgbClr val="FFFFFF"/>
                </a:solidFill>
              </a:rPr>
              <a:t>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rgbClr val="FFFFFF"/>
                </a:solidFill>
              </a:rPr>
              <a:t>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here</a:t>
            </a:r>
          </a:p>
        </p:txBody>
      </p:sp>
      <p:pic>
        <p:nvPicPr>
          <p:cNvPr id="687" name="Shape 6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1454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Shape 68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9274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Shape 689"/>
          <p:cNvSpPr txBox="1"/>
          <p:nvPr/>
        </p:nvSpPr>
        <p:spPr>
          <a:xfrm>
            <a:off x="8704400" y="2392094"/>
            <a:ext cx="6797699" cy="56477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71215_powerpoint_template_b">
  <a:themeElements>
    <a:clrScheme name="Custom 10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18987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1077</TotalTime>
  <Words>299</Words>
  <Application>Microsoft Macintosh PowerPoint</Application>
  <PresentationFormat>Custom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Cabin</vt:lpstr>
      <vt:lpstr>Courier New</vt:lpstr>
      <vt:lpstr>Georgia</vt:lpstr>
      <vt:lpstr>Gill Sans SemiBold</vt:lpstr>
      <vt:lpstr>Lucida Grande</vt:lpstr>
      <vt:lpstr>Arial</vt:lpstr>
      <vt:lpstr>071215_powerpoint_template_b</vt:lpstr>
      <vt:lpstr>Parsing XML in Python</vt:lpstr>
      <vt:lpstr>PowerPoint Presentation</vt:lpstr>
      <vt:lpstr>PowerPoint Presentation</vt:lpstr>
      <vt:lpstr>JavaScript Object Notation</vt:lpstr>
      <vt:lpstr>Acknowledgements / Contributions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Microsoft Office User</cp:lastModifiedBy>
  <cp:revision>32</cp:revision>
  <dcterms:modified xsi:type="dcterms:W3CDTF">2016-12-07T16:49:30Z</dcterms:modified>
</cp:coreProperties>
</file>