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25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95" r:id="rId22"/>
    <p:sldId id="320" r:id="rId23"/>
    <p:sldId id="307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8"/>
    <p:restoredTop sz="94504"/>
  </p:normalViewPr>
  <p:slideViewPr>
    <p:cSldViewPr snapToGrid="0" snapToObjects="1">
      <p:cViewPr varScale="1">
        <p:scale>
          <a:sx n="83" d="100"/>
          <a:sy n="83" d="100"/>
        </p:scale>
        <p:origin x="-1672" y="-11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132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Loops and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Iteration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</a:t>
            </a:r>
            <a:r>
              <a:rPr lang="en-US" sz="4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48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idx="1"/>
          </p:nvPr>
        </p:nvSpPr>
        <p:spPr>
          <a:xfrm>
            <a:off x="829078" y="1511201"/>
            <a:ext cx="736882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082575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</a:t>
            </a:r>
            <a:r>
              <a:rPr lang="en-US" sz="76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</a:t>
            </a:r>
            <a:r>
              <a:rPr lang="en-U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alue</a:t>
            </a:r>
            <a:endParaRPr lang="en-US" sz="7600" b="1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1549817" y="2835250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177401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6793482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More </a:t>
            </a:r>
            <a:r>
              <a:rPr lang="en-US" sz="76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21083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</a:t>
            </a:r>
            <a:r>
              <a:rPr lang="en-US" sz="7600" b="1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Through </a:t>
            </a: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93550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706700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4474</TotalTime>
  <Words>531</Words>
  <Application>Microsoft Macintosh PowerPoint</Application>
  <PresentationFormat>Custom</PresentationFormat>
  <Paragraphs>105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150831 Lung MOOC Hayman Early Stage Definitive_JK-090815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Idioms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Chuck Severance</cp:lastModifiedBy>
  <cp:revision>43</cp:revision>
  <dcterms:modified xsi:type="dcterms:W3CDTF">2016-11-21T19:02:26Z</dcterms:modified>
</cp:coreProperties>
</file>