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2"/>
  </p:notesMasterIdLst>
  <p:sldIdLst>
    <p:sldId id="268" r:id="rId3"/>
    <p:sldId id="269" r:id="rId4"/>
    <p:sldId id="289" r:id="rId5"/>
    <p:sldId id="271" r:id="rId6"/>
    <p:sldId id="272" r:id="rId7"/>
    <p:sldId id="273" r:id="rId8"/>
    <p:sldId id="274" r:id="rId9"/>
    <p:sldId id="275" r:id="rId10"/>
    <p:sldId id="276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518"/>
  </p:normalViewPr>
  <p:slideViewPr>
    <p:cSldViewPr snapToGrid="0" snapToObjects="1">
      <p:cViewPr varScale="1">
        <p:scale>
          <a:sx n="133" d="100"/>
          <a:sy n="133" d="100"/>
        </p:scale>
        <p:origin x="-576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Dictionaries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EHJ9uYx5L5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16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710960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3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Counters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17675" y="2189014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often we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538" y="3383226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909263" y="2552964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142875" y="2552964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079974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</a:t>
            </a:r>
            <a:r>
              <a:rPr lang="en-US" sz="7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idx="1"/>
          </p:nvPr>
        </p:nvSpPr>
        <p:spPr>
          <a:xfrm>
            <a:off x="632178" y="2181347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b="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928225" y="4336255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idx="1"/>
          </p:nvPr>
        </p:nvSpPr>
        <p:spPr>
          <a:xfrm>
            <a:off x="1533281" y="2358740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encounter a new name, we need to add a new entry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if this the second or later time we have seen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simply add one to the count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under that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250064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9817102" y="5509657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322464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32178" y="111914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</a:t>
            </a:r>
            <a:r>
              <a:rPr lang="en-US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ethod 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endParaRPr lang="en-US" sz="7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pattern of checking to see if a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there is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986013" y="2799079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13126" y="5748654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86013" y="710432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</a:t>
            </a:r>
            <a:r>
              <a:rPr lang="en-US" sz="775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17978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provide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of zero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yet in the dictionary - and then just add one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2342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6851650" y="7312399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5980624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09649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0136" y="2659673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2848750" y="6534829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08000" y="3281973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</a:t>
            </a:r>
            <a:r>
              <a:rPr lang="en-US" sz="775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650</Words>
  <Application>Microsoft Macintosh PowerPoint</Application>
  <PresentationFormat>Custom</PresentationFormat>
  <Paragraphs>87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1_Title &amp; Subtitle</vt:lpstr>
      <vt:lpstr>071215_powerpoint_template_b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Scott Mahler</cp:lastModifiedBy>
  <cp:revision>46</cp:revision>
  <dcterms:modified xsi:type="dcterms:W3CDTF">2017-04-19T20:05:15Z</dcterms:modified>
</cp:coreProperties>
</file>