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9" r:id="rId1"/>
  </p:sldMasterIdLst>
  <p:notesMasterIdLst>
    <p:notesMasterId r:id="rId10"/>
  </p:notesMasterIdLst>
  <p:sldIdLst>
    <p:sldId id="306" r:id="rId2"/>
    <p:sldId id="308" r:id="rId3"/>
    <p:sldId id="309" r:id="rId4"/>
    <p:sldId id="311" r:id="rId5"/>
    <p:sldId id="312" r:id="rId6"/>
    <p:sldId id="332" r:id="rId7"/>
    <p:sldId id="314" r:id="rId8"/>
    <p:sldId id="315" r:id="rId9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66"/>
    <a:srgbClr val="FFCB0B"/>
    <a:srgbClr val="FFFF0B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/>
    <p:restoredTop sz="93609"/>
  </p:normalViewPr>
  <p:slideViewPr>
    <p:cSldViewPr snapToGrid="0" snapToObjects="1">
      <p:cViewPr varScale="1">
        <p:scale>
          <a:sx n="92" d="100"/>
          <a:sy n="92" d="100"/>
        </p:scale>
        <p:origin x="720" y="16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0324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3" name="Shape 7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38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5" name="Shape 7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9447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0272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4" name="Shape 7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4019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3" name="Shape 7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2889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3" name="Shape 7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4193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86" name="Shape 7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16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155700" y="847164"/>
            <a:ext cx="13932000" cy="16927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111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9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60716" y="114157"/>
            <a:ext cx="400301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Network Programs – Part 5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16" r:id="rId10"/>
    <p:sldLayoutId id="214748371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eb_scraping" TargetMode="External"/><Relationship Id="rId4" Type="http://schemas.openxmlformats.org/officeDocument/2006/relationships/hyperlink" Target="http://en.wikipedia.org/wiki/Web_crawler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Web Scraping?</a:t>
            </a:r>
          </a:p>
        </p:txBody>
      </p:sp>
      <p:sp>
        <p:nvSpPr>
          <p:cNvPr id="726" name="Shape 726"/>
          <p:cNvSpPr txBox="1">
            <a:spLocks noGrp="1"/>
          </p:cNvSpPr>
          <p:nvPr>
            <p:ph idx="1"/>
          </p:nvPr>
        </p:nvSpPr>
        <p:spPr>
          <a:xfrm>
            <a:off x="812800" y="2405147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program or script pretends to be a browser and retrieves web pages, looks at those web pages, extracts information, and then looks at more web pages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engines scrape web pages - we call this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spidering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web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web crawling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727" name="Shape 727"/>
          <p:cNvSpPr txBox="1"/>
          <p:nvPr/>
        </p:nvSpPr>
        <p:spPr>
          <a:xfrm>
            <a:off x="3975100" y="6877050"/>
            <a:ext cx="8852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http://en.wikipedia.org/wiki/Web_scraping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http://en.wikipedia.org/wiki/Web_crawler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Scrape?</a:t>
            </a:r>
          </a:p>
        </p:txBody>
      </p:sp>
      <p:sp>
        <p:nvSpPr>
          <p:cNvPr id="748" name="Shape 748"/>
          <p:cNvSpPr txBox="1">
            <a:spLocks noGrp="1"/>
          </p:cNvSpPr>
          <p:nvPr>
            <p:ph idx="1"/>
          </p:nvPr>
        </p:nvSpPr>
        <p:spPr>
          <a:xfrm>
            <a:off x="812800" y="1629042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Pull data - particularly social data - who links to who?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 your own data back out of some system that has no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export capability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Monitor a site for new information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Spider the web to make a database for a search engine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Scraping Web Pages</a:t>
            </a:r>
          </a:p>
        </p:txBody>
      </p:sp>
      <p:sp>
        <p:nvSpPr>
          <p:cNvPr id="754" name="Shape 75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some controversy about web page scraping and some sites are a bit snippy about it.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Republishing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copyrighted information is not allowed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Violating terms of service is not allowed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Easy Way - </a:t>
            </a: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Beautiful Soup</a:t>
            </a:r>
          </a:p>
        </p:txBody>
      </p:sp>
      <p:sp>
        <p:nvSpPr>
          <p:cNvPr id="767" name="Shape 76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could do string searches the hard way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use the free software </a:t>
            </a:r>
            <a:r>
              <a:rPr lang="en-US" sz="38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library called </a:t>
            </a:r>
            <a:r>
              <a:rPr lang="en-US" sz="3800" b="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BeautifulSoup</a:t>
            </a: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</a:t>
            </a:r>
            <a:r>
              <a:rPr lang="en-US" sz="3800" b="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www.crummy.com</a:t>
            </a:r>
            <a:endParaRPr lang="en-US" sz="3800" b="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752" y="4595992"/>
            <a:ext cx="8757771" cy="35798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4877" y="6185846"/>
            <a:ext cx="5822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err="1">
                <a:solidFill>
                  <a:srgbClr val="FFFF00"/>
                </a:solidFill>
              </a:rPr>
              <a:t>www.crummy.com</a:t>
            </a:r>
            <a:r>
              <a:rPr lang="en-US" sz="2000" dirty="0">
                <a:solidFill>
                  <a:srgbClr val="FFFF00"/>
                </a:solidFill>
              </a:rPr>
              <a:t>/software/</a:t>
            </a:r>
            <a:r>
              <a:rPr lang="en-US" sz="2000" dirty="0" err="1">
                <a:solidFill>
                  <a:srgbClr val="FFFF00"/>
                </a:solidFill>
              </a:rPr>
              <a:t>BeautifulSoup</a:t>
            </a:r>
            <a:r>
              <a:rPr lang="en-US" sz="2000" dirty="0">
                <a:solidFill>
                  <a:srgbClr val="FFFF00"/>
                </a:solidFill>
              </a:rPr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/>
          <p:nvPr/>
        </p:nvSpPr>
        <p:spPr>
          <a:xfrm>
            <a:off x="1709270" y="2795483"/>
            <a:ext cx="13639799" cy="56246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To run this, you can install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BeautifulSoup</a:t>
            </a:r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https://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pypi.python.org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pypi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/beautifulsoup4</a:t>
            </a: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Or download the file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http://www.py4e.com/code3/bs4.zip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and unzip it in the same directory as this file</a:t>
            </a:r>
          </a:p>
          <a:p>
            <a:endParaRPr lang="en-US" sz="2800" b="1" dirty="0" smtClean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from bs4 import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BeautifulSoup</a:t>
            </a:r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2800" b="1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776" name="Shape 776"/>
          <p:cNvSpPr txBox="1"/>
          <p:nvPr/>
        </p:nvSpPr>
        <p:spPr>
          <a:xfrm>
            <a:off x="13428175" y="7518312"/>
            <a:ext cx="2415000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urllinks.py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 smtClean="0">
                <a:solidFill>
                  <a:srgbClr val="FFFF00"/>
                </a:solidFill>
              </a:rPr>
              <a:t>BeautifulSoup</a:t>
            </a:r>
            <a:r>
              <a:rPr lang="en-US" sz="6000" dirty="0" smtClean="0">
                <a:solidFill>
                  <a:srgbClr val="FFFF00"/>
                </a:solidFill>
              </a:rPr>
              <a:t> Installation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/>
          <p:nvPr/>
        </p:nvSpPr>
        <p:spPr>
          <a:xfrm>
            <a:off x="279401" y="1085850"/>
            <a:ext cx="10750550" cy="70786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from bs4 import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BeautifulSoup</a:t>
            </a:r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input('Enter - ')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html =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).read()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soup =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BeautifulSoup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(html, '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html.parser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Retrieve all of the anchor tags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tags = soup('a')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for tag in tags: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tag.get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('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', None))</a:t>
            </a:r>
            <a:endParaRPr lang="en-US" sz="2800" b="1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" name="Shape 782"/>
          <p:cNvSpPr txBox="1"/>
          <p:nvPr/>
        </p:nvSpPr>
        <p:spPr>
          <a:xfrm>
            <a:off x="6777575" y="6408611"/>
            <a:ext cx="9069600" cy="17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urllinks.py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/page1.htm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-US" sz="36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/page2.htm</a:t>
            </a:r>
          </a:p>
        </p:txBody>
      </p:sp>
    </p:spTree>
    <p:extLst>
      <p:ext uri="{BB962C8B-B14F-4D97-AF65-F5344CB8AC3E}">
        <p14:creationId xmlns:p14="http://schemas.microsoft.com/office/powerpoint/2010/main" val="121785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89" name="Shape 789"/>
          <p:cNvSpPr txBox="1">
            <a:spLocks noGrp="1"/>
          </p:cNvSpPr>
          <p:nvPr>
            <p:ph idx="1"/>
          </p:nvPr>
        </p:nvSpPr>
        <p:spPr>
          <a:xfrm>
            <a:off x="268111" y="2475702"/>
            <a:ext cx="15465778" cy="590206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5588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TCP/IP gives us pipes / sockets between applications</a:t>
            </a:r>
          </a:p>
          <a:p>
            <a:pPr marL="558800" marR="0" lvl="0" indent="-571500" algn="l" rtl="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designed application protocols to make use of these pipes</a:t>
            </a:r>
          </a:p>
          <a:p>
            <a:pPr marL="558800" marR="0" lvl="0" indent="-571500" algn="l" rtl="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8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HyperText</a:t>
            </a: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Trans</a:t>
            </a:r>
            <a:r>
              <a:rPr lang="en-US" sz="38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fer</a:t>
            </a: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Protocol (HTTP) is a simple yet powerful protocol</a:t>
            </a:r>
          </a:p>
          <a:p>
            <a:pPr marL="558800" marR="0" lvl="0" indent="-571500" algn="l" rtl="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good support for sockets, HTTP, and HTML parsing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0" y="946150"/>
            <a:ext cx="12469813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96" name="Shape 796"/>
          <p:cNvSpPr txBox="1"/>
          <p:nvPr/>
        </p:nvSpPr>
        <p:spPr>
          <a:xfrm>
            <a:off x="1206100" y="2086575"/>
            <a:ext cx="6797699" cy="5762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 slide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1215_powerpoint_template_b">
  <a:themeElements>
    <a:clrScheme name="Custom 10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18987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1051</TotalTime>
  <Words>429</Words>
  <Application>Microsoft Macintosh PowerPoint</Application>
  <PresentationFormat>Custom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Cabin</vt:lpstr>
      <vt:lpstr>Courier</vt:lpstr>
      <vt:lpstr>Courier New</vt:lpstr>
      <vt:lpstr>Georgia</vt:lpstr>
      <vt:lpstr>Gill Sans SemiBold</vt:lpstr>
      <vt:lpstr>Lucida Grande</vt:lpstr>
      <vt:lpstr>071215_powerpoint_template_b</vt:lpstr>
      <vt:lpstr>What is Web Scraping?</vt:lpstr>
      <vt:lpstr>Why Scrape?</vt:lpstr>
      <vt:lpstr>Scraping Web Pages</vt:lpstr>
      <vt:lpstr>The Easy Way - Beautiful Soup</vt:lpstr>
      <vt:lpstr>BeautifulSoup Installation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Networked Programs</dc:title>
  <cp:lastModifiedBy>Microsoft Office User</cp:lastModifiedBy>
  <cp:revision>49</cp:revision>
  <dcterms:modified xsi:type="dcterms:W3CDTF">2016-12-05T21:25:30Z</dcterms:modified>
</cp:coreProperties>
</file>