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4" r:id="rId10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541"/>
  </p:normalViewPr>
  <p:slideViewPr>
    <p:cSldViewPr snapToGrid="0" snapToObjects="1">
      <p:cViewPr varScale="1">
        <p:scale>
          <a:sx n="130" d="100"/>
          <a:sy n="130" d="100"/>
        </p:scale>
        <p:origin x="-784" y="-104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acknowledgement 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page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(s) at the end</a:t>
            </a:r>
            <a:r>
              <a:rPr lang="en" sz="1100" b="0" i="0" u="none" strike="noStrike" cap="none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n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We will call my approach "Personal Data Mining" – mostly focused on getting better as Python Programmers.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b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Retrieving and Visualizing Data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3009420" y="6895107"/>
            <a:ext cx="10518028" cy="1070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64" y="7272967"/>
            <a:ext cx="2073419" cy="70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07" y="6559137"/>
            <a:ext cx="1417845" cy="141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7578406" y="4753850"/>
            <a:ext cx="0" cy="1687109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2880" y="845030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Multi-Step Data Analysis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5712" y="2827681"/>
            <a:ext cx="2869082" cy="192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294332" y="308168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89553" y="2427873"/>
            <a:ext cx="3302323" cy="237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294332" y="644096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3334795" y="3790765"/>
            <a:ext cx="2959756" cy="1269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3906352" y="3513663"/>
            <a:ext cx="1514109" cy="65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</a:t>
            </a: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8919254" y="3615177"/>
            <a:ext cx="3570480" cy="3661867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8919254" y="7277044"/>
            <a:ext cx="3300587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9697042" y="6946901"/>
            <a:ext cx="1745189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07977" y="4753850"/>
            <a:ext cx="1950343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54258" y="4999567"/>
            <a:ext cx="3104835" cy="656532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Clean/Process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489552" y="6580801"/>
            <a:ext cx="3768034" cy="148758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40487" y="3218305"/>
            <a:ext cx="1402964" cy="108747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</a:p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64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Many Data Mining Technologies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812880" y="193888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902406" indent="-85725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https://hadoop.apache.org/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http://spark.apache.org/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https://aws.amazon.com/redshift/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http://community.pentaho.com/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"Personal Data Mining"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812880" y="233167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Our goal is to make you better programmers – not to make you data mining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448845" y="2367097"/>
            <a:ext cx="7500640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Makes a Google Map from user entered data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Uses the Google </a:t>
            </a:r>
            <a:r>
              <a:rPr lang="en" sz="3600" b="0" dirty="0" err="1">
                <a:solidFill>
                  <a:srgbClr val="FFFFFF"/>
                </a:solidFill>
                <a:latin typeface="Arial"/>
                <a:cs typeface="Arial"/>
                <a:sym typeface="Cabin"/>
              </a:rPr>
              <a:t>Geodata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API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Caches data in a database to avoid rate limiting and allow restarting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a browser using the Google 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5662" y="2458748"/>
            <a:ext cx="6397807" cy="45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8740304" y="7578558"/>
            <a:ext cx="7536822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94332" y="3046127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8716" y="2461077"/>
            <a:ext cx="3302323" cy="2374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3334577" y="3445759"/>
            <a:ext cx="2959754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609987" y="3072437"/>
            <a:ext cx="2128996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4674486" y="4687346"/>
            <a:ext cx="1745968" cy="106282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7606793" y="3845393"/>
            <a:ext cx="0" cy="5445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168201" y="4389841"/>
            <a:ext cx="2624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6676" y="5750169"/>
            <a:ext cx="7955614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records written to where.js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65712" y="2461077"/>
            <a:ext cx="2869082" cy="1926167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3334795" y="1074849"/>
            <a:ext cx="2624921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4647256" y="1874116"/>
            <a:ext cx="27203" cy="11984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8" name="Shape 178"/>
          <p:cNvSpPr/>
          <p:nvPr/>
        </p:nvSpPr>
        <p:spPr>
          <a:xfrm>
            <a:off x="9830046" y="3610814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02559" y="910889"/>
            <a:ext cx="2214634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8792991" y="4010639"/>
            <a:ext cx="1036901" cy="6768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11913286" y="3648314"/>
            <a:ext cx="745673" cy="3621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x="14309878" y="1715216"/>
            <a:ext cx="0" cy="74586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83" name="Shape 183"/>
          <p:cNvSpPr/>
          <p:nvPr/>
        </p:nvSpPr>
        <p:spPr>
          <a:xfrm>
            <a:off x="8367172" y="7987670"/>
            <a:ext cx="7593867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Engine and PageRank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411</Words>
  <Application>Microsoft Macintosh PowerPoint</Application>
  <PresentationFormat>Custom</PresentationFormat>
  <Paragraphs>58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Title &amp; Subtitle</vt:lpstr>
      <vt:lpstr>071215_powerpoint_template_b</vt:lpstr>
      <vt:lpstr>Retrieving and Visualizing Data</vt:lpstr>
      <vt:lpstr>Multi-Step Data Analysis</vt:lpstr>
      <vt:lpstr>Many Data Mining Technologies</vt:lpstr>
      <vt:lpstr>"Personal Data Mining"</vt:lpstr>
      <vt:lpstr>GeoData</vt:lpstr>
      <vt:lpstr>PowerPoint Presentation</vt:lpstr>
      <vt:lpstr>Search Engine and PageRank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Scott Mahler</cp:lastModifiedBy>
  <cp:revision>19</cp:revision>
  <dcterms:modified xsi:type="dcterms:W3CDTF">2017-04-19T20:37:56Z</dcterms:modified>
</cp:coreProperties>
</file>