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14"/>
  </p:notesMasterIdLst>
  <p:sldIdLst>
    <p:sldId id="296" r:id="rId2"/>
    <p:sldId id="297" r:id="rId3"/>
    <p:sldId id="298" r:id="rId4"/>
    <p:sldId id="299" r:id="rId5"/>
    <p:sldId id="300" r:id="rId6"/>
    <p:sldId id="301" r:id="rId7"/>
    <p:sldId id="302" r:id="rId8"/>
    <p:sldId id="317" r:id="rId9"/>
    <p:sldId id="304" r:id="rId10"/>
    <p:sldId id="305" r:id="rId11"/>
    <p:sldId id="306" r:id="rId12"/>
    <p:sldId id="307" r:id="rId13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08"/>
    <p:restoredTop sz="94504"/>
  </p:normalViewPr>
  <p:slideViewPr>
    <p:cSldViewPr snapToGrid="0" snapToObjects="1">
      <p:cViewPr varScale="1">
        <p:scale>
          <a:sx n="83" d="100"/>
          <a:sy n="83" d="100"/>
        </p:scale>
        <p:origin x="-1424" y="-112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40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5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023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878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474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738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695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32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446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73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731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26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413239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Loops and</a:t>
            </a:r>
            <a:r>
              <a:rPr lang="en-US" sz="2300" baseline="0" dirty="0" smtClean="0">
                <a:solidFill>
                  <a:srgbClr val="FFFFFF"/>
                </a:solidFill>
                <a:latin typeface="Lucida Grande"/>
                <a:cs typeface="Lucida Grande"/>
              </a:rPr>
              <a:t> Iteration – Part 4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05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in a Loop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741475" y="2605001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thing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2" name="Shape 682"/>
          <p:cNvSpPr txBox="1"/>
          <p:nvPr/>
        </p:nvSpPr>
        <p:spPr>
          <a:xfrm>
            <a:off x="10261600" y="2336631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countloop.py</a:t>
            </a:r>
            <a:endParaRPr lang="en-US" sz="30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155700" y="6858646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how many times we execute a loop, we introduce a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counter variable that starts at 0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to it each time through the loop.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7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Operators</a:t>
            </a:r>
          </a:p>
        </p:txBody>
      </p:sp>
      <p:sp>
        <p:nvSpPr>
          <p:cNvPr id="752" name="Shape 752"/>
          <p:cNvSpPr txBox="1">
            <a:spLocks noGrp="1"/>
          </p:cNvSpPr>
          <p:nvPr>
            <p:ph idx="1"/>
          </p:nvPr>
        </p:nvSpPr>
        <p:spPr>
          <a:xfrm>
            <a:off x="8093395" y="1737106"/>
            <a:ext cx="7639176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an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that can be used in logical expressions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Implies 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same as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to, but stronger than </a:t>
            </a:r>
            <a:r>
              <a:rPr lang="en-US" sz="34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also is a logical operator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749640" y="2563540"/>
            <a:ext cx="7971726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6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[3, 41, 12, 9,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&lt;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idx="1"/>
          </p:nvPr>
        </p:nvSpPr>
        <p:spPr>
          <a:xfrm>
            <a:off x="921091" y="2360364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(indefinite)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break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continue</a:t>
            </a:r>
          </a:p>
        </p:txBody>
      </p:sp>
      <p:sp>
        <p:nvSpPr>
          <p:cNvPr id="759" name="Shape 759"/>
          <p:cNvSpPr txBox="1">
            <a:spLocks noGrp="1"/>
          </p:cNvSpPr>
          <p:nvPr>
            <p:ph type="body" idx="4294967295"/>
          </p:nvPr>
        </p:nvSpPr>
        <p:spPr>
          <a:xfrm>
            <a:off x="9353550" y="2263625"/>
            <a:ext cx="6902450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loops (definite)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or smallest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2785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11557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2047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Shape 7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36901" y="109867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87044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Summing in a Loop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741475" y="2683294"/>
            <a:ext cx="75069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0" name="Shape 690"/>
          <p:cNvSpPr txBox="1"/>
          <p:nvPr/>
        </p:nvSpPr>
        <p:spPr>
          <a:xfrm>
            <a:off x="10261600" y="2183095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countloop.py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1050925" y="6882309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up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encounter in a loop,  we introduce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 variable that starts at 0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the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the sum each time through the loop.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Average in a Loop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1242195" y="2720409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count,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sum = sum +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sum,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count,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sum,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sum /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8" name="Shape 698"/>
          <p:cNvSpPr txBox="1"/>
          <p:nvPr/>
        </p:nvSpPr>
        <p:spPr>
          <a:xfrm>
            <a:off x="10438220" y="2485413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0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averageloop.py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925398" y="7080418"/>
            <a:ext cx="14589791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just combines the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patterns</a:t>
            </a:r>
          </a:p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divides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loop is 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Filtering in a Loop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841205" y="2500765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	    print 'Large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number',value</a:t>
            </a:r>
            <a:endParaRPr lang="en-US" sz="26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'After'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10172416" y="2602365"/>
            <a:ext cx="37448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1293530" y="5803035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an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catch /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filter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 we are looking for.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Using a Boolean Variable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1703375" y="2610701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 =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== 3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found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4" name="Shape 714"/>
          <p:cNvSpPr txBox="1"/>
          <p:nvPr/>
        </p:nvSpPr>
        <p:spPr>
          <a:xfrm>
            <a:off x="10034586" y="2056229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968200" y="6769439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just want to search and</a:t>
            </a:r>
            <a:r>
              <a:rPr lang="en-US" sz="3200" u="none" strike="noStrike" cap="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 if a value was found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starts at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set to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soon as we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what we are looking for.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200" b="1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to </a:t>
            </a:r>
            <a:r>
              <a:rPr lang="en-US" sz="7200" b="1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 </a:t>
            </a:r>
            <a:r>
              <a:rPr lang="en-US" sz="7200" b="1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7200" b="1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 </a:t>
            </a:r>
            <a:r>
              <a:rPr lang="en-US" sz="7200" b="1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</a:t>
            </a:r>
            <a:r>
              <a:rPr lang="en-US" sz="7200" b="1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alue</a:t>
            </a:r>
            <a:endParaRPr lang="en-US" sz="7200" b="1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21" name="Shape 721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2" name="Shape 722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906525" y="6928721"/>
            <a:ext cx="14757599" cy="1111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would we change this to make it find the smallest value in the list?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</a:t>
            </a:r>
            <a:r>
              <a:rPr lang="en-US" sz="7600" b="1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 </a:t>
            </a:r>
            <a:r>
              <a:rPr lang="en-US" sz="7600" b="1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</a:t>
            </a:r>
            <a:r>
              <a:rPr lang="en-US" sz="7600" b="1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alue</a:t>
            </a:r>
            <a:endParaRPr lang="en-US" sz="7600" b="1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660382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switched 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</a:t>
            </a:r>
            <a:r>
              <a:rPr lang="en-US" sz="7600" b="1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 Value</a:t>
            </a:r>
            <a:endParaRPr lang="en-US" sz="7600" b="1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6776205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switched 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  <p:sp>
        <p:nvSpPr>
          <p:cNvPr id="5" name="Shape 737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smallbad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5775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537935" y="2023359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 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smallest </a:t>
            </a:r>
            <a:r>
              <a:rPr lang="en-US" sz="2600" b="1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None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smallest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&lt;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smallest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4" name="Shape 744"/>
          <p:cNvSpPr txBox="1"/>
          <p:nvPr/>
        </p:nvSpPr>
        <p:spPr>
          <a:xfrm>
            <a:off x="10303846" y="2340236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smallest.py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774085" y="7008158"/>
            <a:ext cx="14859000" cy="11684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still have a variable that is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far.  The first time through the loop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so we take the first 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be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</a:t>
            </a:r>
            <a:r>
              <a:rPr lang="en-US" sz="7600" b="1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 </a:t>
            </a:r>
            <a:r>
              <a:rPr lang="en-US" sz="7600" b="1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</a:t>
            </a:r>
            <a:r>
              <a:rPr lang="en-US" sz="7600" b="1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alue</a:t>
            </a:r>
            <a:endParaRPr lang="en-US" sz="7600" b="1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50831 Lung MOOC Hayman Early Stage Definitive_JK-0908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4496</TotalTime>
  <Words>1130</Words>
  <Application>Microsoft Macintosh PowerPoint</Application>
  <PresentationFormat>Custom</PresentationFormat>
  <Paragraphs>184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150831 Lung MOOC Hayman Early Stage Definitive_JK-090815</vt:lpstr>
      <vt:lpstr>Counting in a Loop</vt:lpstr>
      <vt:lpstr>Summing in a Loop</vt:lpstr>
      <vt:lpstr>Finding the Average in a Loop</vt:lpstr>
      <vt:lpstr>Filtering in a Loop</vt:lpstr>
      <vt:lpstr>Search Using a Boolean Variable</vt:lpstr>
      <vt:lpstr>How to Find the Smallest Value</vt:lpstr>
      <vt:lpstr>Finding the Smallest Value</vt:lpstr>
      <vt:lpstr>Finding the Smallest Value</vt:lpstr>
      <vt:lpstr>Finding the Smallest Value</vt:lpstr>
      <vt:lpstr>The “is” and “is not” Operators</vt:lpstr>
      <vt:lpstr>Summary</vt:lpstr>
      <vt:lpstr>Acknowledgements /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lastModifiedBy>Chuck Severance</cp:lastModifiedBy>
  <cp:revision>44</cp:revision>
  <dcterms:modified xsi:type="dcterms:W3CDTF">2016-11-21T20:36:50Z</dcterms:modified>
</cp:coreProperties>
</file>