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5"/>
  </p:notesMasterIdLst>
  <p:sldIdLst>
    <p:sldId id="292" r:id="rId2"/>
    <p:sldId id="293" r:id="rId3"/>
    <p:sldId id="312" r:id="rId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609"/>
  </p:normalViewPr>
  <p:slideViewPr>
    <p:cSldViewPr snapToGrid="0" snapToObjects="1">
      <p:cViewPr varScale="1">
        <p:scale>
          <a:sx n="124" d="100"/>
          <a:sy n="124" d="100"/>
        </p:scale>
        <p:origin x="-1512" y="-12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Services – Part 6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youtube.com/watch?v=mj-kCFzF0M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Approach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idx="1"/>
          </p:nvPr>
        </p:nvSpPr>
        <p:spPr>
          <a:xfrm>
            <a:off x="821148" y="2379881"/>
            <a:ext cx="1019769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non-trivial web applications use services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use services from other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applications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Credit 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Card </a:t>
            </a: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Charge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Hotel 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Reservation </a:t>
            </a: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systems</a:t>
            </a:r>
          </a:p>
          <a:p>
            <a:pPr marL="571500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Services publish the </a:t>
            </a: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rules</a:t>
            </a: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applications must follow to make use of the service (</a:t>
            </a:r>
            <a:r>
              <a:rPr lang="en-US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Systems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idx="1"/>
          </p:nvPr>
        </p:nvSpPr>
        <p:spPr>
          <a:xfrm>
            <a:off x="947676" y="1247157"/>
            <a:ext cx="84455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Initially - two systems cooperate and split the 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the data/service becomes useful - multiple applications want to use the information / application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2618424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http://www.youtube.com/watch?v=mj-kCFzF0ME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ythonlearn-13-WebServices-F_AH_120616_CS" id="{11471A3C-497B-B647-ADF2-FA6781F1EFBD}" vid="{291F51A4-2E4E-0146-88F7-90E613B3FAF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197</Words>
  <Application>Microsoft Macintosh PowerPoint</Application>
  <PresentationFormat>Custom</PresentationFormat>
  <Paragraphs>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071215_powerpoint_template_b</vt:lpstr>
      <vt:lpstr>Service Oriented Approach</vt:lpstr>
      <vt:lpstr>Multiple Systems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Scott Mahler</cp:lastModifiedBy>
  <cp:revision>35</cp:revision>
  <dcterms:modified xsi:type="dcterms:W3CDTF">2017-04-19T20:29:27Z</dcterms:modified>
</cp:coreProperties>
</file>