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gif" ContentType="image/gif"/>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1"/>
    <p:sldMasterId id="2147483689" r:id="rId2"/>
  </p:sldMasterIdLst>
  <p:notesMasterIdLst>
    <p:notesMasterId r:id="rId14"/>
  </p:notesMasterIdLst>
  <p:sldIdLst>
    <p:sldId id="262" r:id="rId3"/>
    <p:sldId id="263" r:id="rId4"/>
    <p:sldId id="264" r:id="rId5"/>
    <p:sldId id="265" r:id="rId6"/>
    <p:sldId id="266" r:id="rId7"/>
    <p:sldId id="267" r:id="rId8"/>
    <p:sldId id="268" r:id="rId9"/>
    <p:sldId id="269" r:id="rId10"/>
    <p:sldId id="270" r:id="rId11"/>
    <p:sldId id="275" r:id="rId12"/>
    <p:sldId id="274" r:id="rId13"/>
  </p:sldIdLst>
  <p:sldSz cx="16257588"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25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5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5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5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5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5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5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5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5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880">
          <p15:clr>
            <a:srgbClr val="A4A3A4"/>
          </p15:clr>
        </p15:guide>
        <p15:guide id="2" pos="512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p:restoredTop sz="94541"/>
  </p:normalViewPr>
  <p:slideViewPr>
    <p:cSldViewPr snapToGrid="0" snapToObjects="1">
      <p:cViewPr varScale="1">
        <p:scale>
          <a:sx n="129" d="100"/>
          <a:sy n="129" d="100"/>
        </p:scale>
        <p:origin x="-840" y="-96"/>
      </p:cViewPr>
      <p:guideLst>
        <p:guide orient="horz" pos="2880"/>
        <p:guide pos="5121"/>
      </p:guideLst>
    </p:cSldViewPr>
  </p:slideViewPr>
  <p:notesTextViewPr>
    <p:cViewPr>
      <p:scale>
        <a:sx n="1" d="1"/>
        <a:sy n="1" d="1"/>
      </p:scale>
      <p:origin x="0" y="0"/>
    </p:cViewPr>
  </p:notesTextViewPr>
  <p:notesViewPr>
    <p:cSldViewPr snapToGrid="0" snapToObjects="1">
      <p:cViewPr varScale="1">
        <p:scale>
          <a:sx n="95" d="100"/>
          <a:sy n="95" d="100"/>
        </p:scale>
        <p:origin x="3720" y="192"/>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662380176"/>
      </p:ext>
    </p:extLst>
  </p:cSld>
  <p:clrMap bg1="lt1" tx1="dk1" bg2="dk2" tx2="lt2" accent1="accent1" accent2="accent2" accent3="accent3" accent4="accent4" accent5="accent5" accent6="accent6" hlink="hlink" folHlink="folHlink"/>
  <p:notesStyle>
    <a:lvl1pPr marL="0" algn="l" defTabSz="1625620" rtl="0" eaLnBrk="1" latinLnBrk="0" hangingPunct="1">
      <a:defRPr sz="2100" kern="1200">
        <a:solidFill>
          <a:schemeClr val="tx1"/>
        </a:solidFill>
        <a:latin typeface="+mn-lt"/>
        <a:ea typeface="+mn-ea"/>
        <a:cs typeface="+mn-cs"/>
      </a:defRPr>
    </a:lvl1pPr>
    <a:lvl2pPr marL="812810" algn="l" defTabSz="1625620" rtl="0" eaLnBrk="1" latinLnBrk="0" hangingPunct="1">
      <a:defRPr sz="2100" kern="1200">
        <a:solidFill>
          <a:schemeClr val="tx1"/>
        </a:solidFill>
        <a:latin typeface="+mn-lt"/>
        <a:ea typeface="+mn-ea"/>
        <a:cs typeface="+mn-cs"/>
      </a:defRPr>
    </a:lvl2pPr>
    <a:lvl3pPr marL="1625620" algn="l" defTabSz="1625620" rtl="0" eaLnBrk="1" latinLnBrk="0" hangingPunct="1">
      <a:defRPr sz="2100" kern="1200">
        <a:solidFill>
          <a:schemeClr val="tx1"/>
        </a:solidFill>
        <a:latin typeface="+mn-lt"/>
        <a:ea typeface="+mn-ea"/>
        <a:cs typeface="+mn-cs"/>
      </a:defRPr>
    </a:lvl3pPr>
    <a:lvl4pPr marL="2438430" algn="l" defTabSz="1625620" rtl="0" eaLnBrk="1" latinLnBrk="0" hangingPunct="1">
      <a:defRPr sz="2100" kern="1200">
        <a:solidFill>
          <a:schemeClr val="tx1"/>
        </a:solidFill>
        <a:latin typeface="+mn-lt"/>
        <a:ea typeface="+mn-ea"/>
        <a:cs typeface="+mn-cs"/>
      </a:defRPr>
    </a:lvl4pPr>
    <a:lvl5pPr marL="3251241" algn="l" defTabSz="1625620" rtl="0" eaLnBrk="1" latinLnBrk="0" hangingPunct="1">
      <a:defRPr sz="2100" kern="1200">
        <a:solidFill>
          <a:schemeClr val="tx1"/>
        </a:solidFill>
        <a:latin typeface="+mn-lt"/>
        <a:ea typeface="+mn-ea"/>
        <a:cs typeface="+mn-cs"/>
      </a:defRPr>
    </a:lvl5pPr>
    <a:lvl6pPr marL="4064051" algn="l" defTabSz="1625620" rtl="0" eaLnBrk="1" latinLnBrk="0" hangingPunct="1">
      <a:defRPr sz="2100" kern="1200">
        <a:solidFill>
          <a:schemeClr val="tx1"/>
        </a:solidFill>
        <a:latin typeface="+mn-lt"/>
        <a:ea typeface="+mn-ea"/>
        <a:cs typeface="+mn-cs"/>
      </a:defRPr>
    </a:lvl6pPr>
    <a:lvl7pPr marL="4876861" algn="l" defTabSz="1625620" rtl="0" eaLnBrk="1" latinLnBrk="0" hangingPunct="1">
      <a:defRPr sz="2100" kern="1200">
        <a:solidFill>
          <a:schemeClr val="tx1"/>
        </a:solidFill>
        <a:latin typeface="+mn-lt"/>
        <a:ea typeface="+mn-ea"/>
        <a:cs typeface="+mn-cs"/>
      </a:defRPr>
    </a:lvl7pPr>
    <a:lvl8pPr marL="5689671" algn="l" defTabSz="1625620" rtl="0" eaLnBrk="1" latinLnBrk="0" hangingPunct="1">
      <a:defRPr sz="2100" kern="1200">
        <a:solidFill>
          <a:schemeClr val="tx1"/>
        </a:solidFill>
        <a:latin typeface="+mn-lt"/>
        <a:ea typeface="+mn-ea"/>
        <a:cs typeface="+mn-cs"/>
      </a:defRPr>
    </a:lvl8pPr>
    <a:lvl9pPr marL="6502481" algn="l" defTabSz="1625620"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785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193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3159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4429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4342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5069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6267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473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4007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9718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813" y="1536701"/>
            <a:ext cx="13933261" cy="3086100"/>
          </a:xfrm>
          <a:prstGeom prst="rect">
            <a:avLst/>
          </a:prstGeom>
          <a:noFill/>
          <a:ln>
            <a:noFill/>
          </a:ln>
        </p:spPr>
        <p:txBody>
          <a:bodyPr lIns="162535" tIns="162535" rIns="162535" bIns="16253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6" lvl="5" algn="ctr" rtl="0">
              <a:spcBef>
                <a:spcPts val="0"/>
              </a:spcBef>
              <a:spcAft>
                <a:spcPts val="0"/>
              </a:spcAft>
              <a:defRPr/>
            </a:lvl6pPr>
            <a:lvl7pPr marL="914411" lvl="6" algn="ctr" rtl="0">
              <a:spcBef>
                <a:spcPts val="0"/>
              </a:spcBef>
              <a:spcAft>
                <a:spcPts val="0"/>
              </a:spcAft>
              <a:defRPr/>
            </a:lvl7pPr>
            <a:lvl8pPr marL="1371617" lvl="7" algn="ctr" rtl="0">
              <a:spcBef>
                <a:spcPts val="0"/>
              </a:spcBef>
              <a:spcAft>
                <a:spcPts val="0"/>
              </a:spcAft>
              <a:defRPr/>
            </a:lvl8pPr>
            <a:lvl9pPr marL="1828823" lvl="8" algn="ctr" rtl="0">
              <a:spcBef>
                <a:spcPts val="0"/>
              </a:spcBef>
              <a:spcAft>
                <a:spcPts val="0"/>
              </a:spcAft>
              <a:defRPr/>
            </a:lvl9pPr>
          </a:lstStyle>
          <a:p>
            <a:endParaRPr/>
          </a:p>
        </p:txBody>
      </p:sp>
      <p:sp>
        <p:nvSpPr>
          <p:cNvPr id="40" name="Shape 40"/>
          <p:cNvSpPr txBox="1">
            <a:spLocks noGrp="1"/>
          </p:cNvSpPr>
          <p:nvPr>
            <p:ph type="body" idx="1"/>
          </p:nvPr>
        </p:nvSpPr>
        <p:spPr>
          <a:xfrm>
            <a:off x="1155813" y="4711700"/>
            <a:ext cx="13933261" cy="1054100"/>
          </a:xfrm>
          <a:prstGeom prst="rect">
            <a:avLst/>
          </a:prstGeom>
          <a:noFill/>
          <a:ln>
            <a:noFill/>
          </a:ln>
        </p:spPr>
        <p:txBody>
          <a:bodyPr lIns="162535" tIns="162535" rIns="162535" bIns="162535" anchor="t" anchorCtr="0"/>
          <a:lstStyle>
            <a:lvl1pPr marL="342904" lvl="0" indent="-342904" algn="ctr" rtl="0">
              <a:spcBef>
                <a:spcPts val="0"/>
              </a:spcBef>
              <a:spcAft>
                <a:spcPts val="0"/>
              </a:spcAft>
              <a:defRPr/>
            </a:lvl1pPr>
            <a:lvl2pPr marL="742959" lvl="1" indent="-285753" algn="ctr" rtl="0">
              <a:spcBef>
                <a:spcPts val="0"/>
              </a:spcBef>
              <a:spcAft>
                <a:spcPts val="0"/>
              </a:spcAft>
              <a:defRPr/>
            </a:lvl2pPr>
            <a:lvl3pPr marL="1143015" lvl="2" indent="-228604" algn="ctr" rtl="0">
              <a:spcBef>
                <a:spcPts val="0"/>
              </a:spcBef>
              <a:spcAft>
                <a:spcPts val="0"/>
              </a:spcAft>
              <a:defRPr/>
            </a:lvl3pPr>
            <a:lvl4pPr marL="1600221" lvl="3" indent="-228604" algn="ctr" rtl="0">
              <a:spcBef>
                <a:spcPts val="0"/>
              </a:spcBef>
              <a:spcAft>
                <a:spcPts val="0"/>
              </a:spcAft>
              <a:defRPr/>
            </a:lvl4pPr>
            <a:lvl5pPr marL="2057427" lvl="4" indent="-228604" algn="ctr" rtl="0">
              <a:spcBef>
                <a:spcPts val="0"/>
              </a:spcBef>
              <a:spcAft>
                <a:spcPts val="0"/>
              </a:spcAft>
              <a:defRPr/>
            </a:lvl5pPr>
            <a:lvl6pPr marL="457206" lvl="5" algn="ctr" rtl="0">
              <a:spcBef>
                <a:spcPts val="0"/>
              </a:spcBef>
              <a:spcAft>
                <a:spcPts val="0"/>
              </a:spcAft>
              <a:defRPr/>
            </a:lvl6pPr>
            <a:lvl7pPr marL="914411" lvl="6" algn="ctr" rtl="0">
              <a:spcBef>
                <a:spcPts val="0"/>
              </a:spcBef>
              <a:spcAft>
                <a:spcPts val="0"/>
              </a:spcAft>
              <a:defRPr/>
            </a:lvl7pPr>
            <a:lvl8pPr marL="1371617" lvl="7" algn="ctr" rtl="0">
              <a:spcBef>
                <a:spcPts val="0"/>
              </a:spcBef>
              <a:spcAft>
                <a:spcPts val="0"/>
              </a:spcAft>
              <a:defRPr/>
            </a:lvl8pPr>
            <a:lvl9pPr marL="1828823" lvl="8" algn="ctr" rtl="0">
              <a:spcBef>
                <a:spcPts val="0"/>
              </a:spcBef>
              <a:spcAft>
                <a:spcPts val="0"/>
              </a:spcAft>
              <a:defRPr/>
            </a:lvl9pPr>
          </a:lstStyle>
          <a:p>
            <a:endParaRPr/>
          </a:p>
        </p:txBody>
      </p:sp>
    </p:spTree>
    <p:extLst>
      <p:ext uri="{BB962C8B-B14F-4D97-AF65-F5344CB8AC3E}">
        <p14:creationId xmlns:p14="http://schemas.microsoft.com/office/powerpoint/2010/main" val="205717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80" y="1277099"/>
            <a:ext cx="14631829" cy="1226172"/>
          </a:xfrm>
          <a:prstGeom prst="rect">
            <a:avLst/>
          </a:prstGeom>
        </p:spPr>
        <p:txBody>
          <a:bodyPr lIns="162562" tIns="81281" rIns="162562" bIns="81281"/>
          <a:lstStyle>
            <a:lvl1pPr>
              <a:defRPr sz="5300" b="1" i="0" cap="none">
                <a:solidFill>
                  <a:schemeClr val="bg1"/>
                </a:solidFill>
                <a:latin typeface="Gill Sans SemiBold"/>
                <a:cs typeface="Lucida Grande"/>
              </a:defRPr>
            </a:lvl1pPr>
          </a:lstStyle>
          <a:p>
            <a:r>
              <a:rPr lang="en-US" smtClean="0"/>
              <a:t>Click to edit Master title style</a:t>
            </a:r>
            <a:endParaRPr lang="en-US" dirty="0"/>
          </a:p>
        </p:txBody>
      </p:sp>
    </p:spTree>
    <p:extLst>
      <p:ext uri="{BB962C8B-B14F-4D97-AF65-F5344CB8AC3E}">
        <p14:creationId xmlns:p14="http://schemas.microsoft.com/office/powerpoint/2010/main" val="3602947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82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82" y="888973"/>
            <a:ext cx="5348634" cy="1238388"/>
          </a:xfrm>
          <a:prstGeom prst="rect">
            <a:avLst/>
          </a:prstGeom>
        </p:spPr>
        <p:txBody>
          <a:bodyPr lIns="162562" tIns="81281" rIns="162562" bIns="81281" anchor="b"/>
          <a:lstStyle>
            <a:lvl1pPr algn="l">
              <a:defRPr sz="3200" b="0" i="0">
                <a:solidFill>
                  <a:schemeClr val="bg1"/>
                </a:solidFill>
                <a:latin typeface="Gill Sans SemiBold"/>
                <a:cs typeface="Lucida Grande"/>
              </a:defRPr>
            </a:lvl1pPr>
          </a:lstStyle>
          <a:p>
            <a:r>
              <a:rPr lang="en-US" smtClean="0"/>
              <a:t>Click to edit Master title style</a:t>
            </a:r>
            <a:endParaRPr lang="en-US" dirty="0"/>
          </a:p>
        </p:txBody>
      </p:sp>
      <p:sp>
        <p:nvSpPr>
          <p:cNvPr id="3" name="Content Placeholder 2"/>
          <p:cNvSpPr>
            <a:spLocks noGrp="1"/>
          </p:cNvSpPr>
          <p:nvPr>
            <p:ph idx="1"/>
          </p:nvPr>
        </p:nvSpPr>
        <p:spPr>
          <a:xfrm>
            <a:off x="6356265" y="888975"/>
            <a:ext cx="9088443" cy="7493140"/>
          </a:xfrm>
        </p:spPr>
        <p:txBody>
          <a:bodyPr/>
          <a:lstStyle>
            <a:lvl1pPr>
              <a:defRPr sz="5000" b="0" i="0">
                <a:solidFill>
                  <a:srgbClr val="FDC227"/>
                </a:solidFill>
                <a:latin typeface="Gill Sans SemiBold"/>
                <a:cs typeface="Lucida Grande"/>
              </a:defRPr>
            </a:lvl1pPr>
            <a:lvl2pPr>
              <a:defRPr sz="5000" b="0" i="1">
                <a:latin typeface="Gill Sans SemiBold"/>
                <a:cs typeface="Lucida Grande"/>
              </a:defRPr>
            </a:lvl2pPr>
            <a:lvl3pPr>
              <a:defRPr sz="4300" b="0" i="1">
                <a:latin typeface="Gill Sans SemiBold"/>
                <a:cs typeface="Lucida Grande"/>
              </a:defRPr>
            </a:lvl3pPr>
            <a:lvl4pPr>
              <a:defRPr sz="3600" b="0" i="1">
                <a:latin typeface="Gill Sans SemiBold"/>
                <a:cs typeface="Lucida Grande"/>
              </a:defRPr>
            </a:lvl4pPr>
            <a:lvl5pPr>
              <a:defRPr sz="3600" b="0" i="1">
                <a:latin typeface="Gill Sans SemiBold"/>
                <a:cs typeface="Lucida Grande"/>
              </a:defRPr>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12882" y="2127365"/>
            <a:ext cx="5348634" cy="6254750"/>
          </a:xfrm>
        </p:spPr>
        <p:txBody>
          <a:bodyPr/>
          <a:lstStyle>
            <a:lvl1pPr marL="0" indent="0">
              <a:buNone/>
              <a:defRPr sz="2500">
                <a:solidFill>
                  <a:schemeClr val="bg1"/>
                </a:solidFill>
              </a:defRPr>
            </a:lvl1pPr>
            <a:lvl2pPr marL="812810" indent="0">
              <a:buNone/>
              <a:defRPr sz="2100"/>
            </a:lvl2pPr>
            <a:lvl3pPr marL="1625620" indent="0">
              <a:buNone/>
              <a:defRPr sz="1800"/>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smtClean="0"/>
              <a:t>Click to edit Master text styles</a:t>
            </a:r>
          </a:p>
        </p:txBody>
      </p:sp>
    </p:spTree>
    <p:extLst>
      <p:ext uri="{BB962C8B-B14F-4D97-AF65-F5344CB8AC3E}">
        <p14:creationId xmlns:p14="http://schemas.microsoft.com/office/powerpoint/2010/main" val="132795141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601" y="6400800"/>
            <a:ext cx="9754553" cy="755652"/>
          </a:xfrm>
          <a:prstGeom prst="rect">
            <a:avLst/>
          </a:prstGeom>
        </p:spPr>
        <p:txBody>
          <a:bodyPr lIns="162562" tIns="81281" rIns="162562" bIns="81281" anchor="b"/>
          <a:lstStyle>
            <a:lvl1pPr algn="l">
              <a:defRPr sz="3600" b="0">
                <a:solidFill>
                  <a:schemeClr val="bg1"/>
                </a:solidFill>
                <a:latin typeface="Gill Sans SemiBold"/>
                <a:cs typeface="Lucida Grande"/>
              </a:defRPr>
            </a:lvl1pPr>
          </a:lstStyle>
          <a:p>
            <a:r>
              <a:rPr lang="en-US" smtClean="0"/>
              <a:t>Click to edit Master title style</a:t>
            </a:r>
            <a:endParaRPr lang="en-US" dirty="0"/>
          </a:p>
        </p:txBody>
      </p:sp>
      <p:sp>
        <p:nvSpPr>
          <p:cNvPr id="3" name="Picture Placeholder 2"/>
          <p:cNvSpPr>
            <a:spLocks noGrp="1"/>
          </p:cNvSpPr>
          <p:nvPr>
            <p:ph type="pic" idx="1"/>
          </p:nvPr>
        </p:nvSpPr>
        <p:spPr>
          <a:xfrm>
            <a:off x="3186601" y="817033"/>
            <a:ext cx="9754553" cy="5486400"/>
          </a:xfrm>
        </p:spPr>
        <p:txBody>
          <a:bodyPr/>
          <a:lstStyle>
            <a:lvl1pPr marL="0" indent="0">
              <a:buNone/>
              <a:defRPr sz="5700"/>
            </a:lvl1pPr>
            <a:lvl2pPr marL="812810" indent="0">
              <a:buNone/>
              <a:defRPr sz="5000"/>
            </a:lvl2pPr>
            <a:lvl3pPr marL="1625620" indent="0">
              <a:buNone/>
              <a:defRPr sz="4300"/>
            </a:lvl3pPr>
            <a:lvl4pPr marL="2438430" indent="0">
              <a:buNone/>
              <a:defRPr sz="3600"/>
            </a:lvl4pPr>
            <a:lvl5pPr marL="3251241" indent="0">
              <a:buNone/>
              <a:defRPr sz="3600"/>
            </a:lvl5pPr>
            <a:lvl6pPr marL="4064051" indent="0">
              <a:buNone/>
              <a:defRPr sz="3600"/>
            </a:lvl6pPr>
            <a:lvl7pPr marL="4876861" indent="0">
              <a:buNone/>
              <a:defRPr sz="3600"/>
            </a:lvl7pPr>
            <a:lvl8pPr marL="5689671" indent="0">
              <a:buNone/>
              <a:defRPr sz="3600"/>
            </a:lvl8pPr>
            <a:lvl9pPr marL="6502481" indent="0">
              <a:buNone/>
              <a:defRPr sz="36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3186601" y="7156451"/>
            <a:ext cx="9754553" cy="1073150"/>
          </a:xfrm>
        </p:spPr>
        <p:txBody>
          <a:bodyPr/>
          <a:lstStyle>
            <a:lvl1pPr marL="0" indent="0">
              <a:buNone/>
              <a:defRPr sz="2500" b="0" i="0">
                <a:solidFill>
                  <a:schemeClr val="bg1"/>
                </a:solidFill>
                <a:latin typeface="Gill Sans SemiBold"/>
                <a:cs typeface="Lucida Grande"/>
              </a:defRPr>
            </a:lvl1pPr>
            <a:lvl2pPr marL="812810" indent="0">
              <a:buNone/>
              <a:defRPr sz="2100"/>
            </a:lvl2pPr>
            <a:lvl3pPr marL="1625620" indent="0">
              <a:buNone/>
              <a:defRPr sz="1800"/>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smtClean="0"/>
              <a:t>Click to edit Master text styles</a:t>
            </a:r>
          </a:p>
        </p:txBody>
      </p:sp>
    </p:spTree>
    <p:extLst>
      <p:ext uri="{BB962C8B-B14F-4D97-AF65-F5344CB8AC3E}">
        <p14:creationId xmlns:p14="http://schemas.microsoft.com/office/powerpoint/2010/main" val="77750291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812" y="826125"/>
            <a:ext cx="13933361" cy="1713776"/>
          </a:xfrm>
          <a:prstGeom prst="rect">
            <a:avLst/>
          </a:prstGeom>
          <a:noFill/>
          <a:ln>
            <a:noFill/>
          </a:ln>
        </p:spPr>
        <p:txBody>
          <a:bodyPr lIns="162535" tIns="162535" rIns="162535" bIns="16253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6" lvl="5" algn="ctr" rtl="0">
              <a:spcBef>
                <a:spcPts val="0"/>
              </a:spcBef>
              <a:spcAft>
                <a:spcPts val="0"/>
              </a:spcAft>
              <a:defRPr/>
            </a:lvl6pPr>
            <a:lvl7pPr marL="914411" lvl="6" algn="ctr" rtl="0">
              <a:spcBef>
                <a:spcPts val="0"/>
              </a:spcBef>
              <a:spcAft>
                <a:spcPts val="0"/>
              </a:spcAft>
              <a:defRPr/>
            </a:lvl7pPr>
            <a:lvl8pPr marL="1371617" lvl="7" algn="ctr" rtl="0">
              <a:spcBef>
                <a:spcPts val="0"/>
              </a:spcBef>
              <a:spcAft>
                <a:spcPts val="0"/>
              </a:spcAft>
              <a:defRPr/>
            </a:lvl8pPr>
            <a:lvl9pPr marL="1828823" lvl="8" algn="ctr" rtl="0">
              <a:spcBef>
                <a:spcPts val="0"/>
              </a:spcBef>
              <a:spcAft>
                <a:spcPts val="0"/>
              </a:spcAft>
              <a:defRPr/>
            </a:lvl9pPr>
          </a:lstStyle>
          <a:p>
            <a:endParaRPr/>
          </a:p>
        </p:txBody>
      </p:sp>
      <p:sp>
        <p:nvSpPr>
          <p:cNvPr id="196" name="Shape 196"/>
          <p:cNvSpPr txBox="1">
            <a:spLocks noGrp="1"/>
          </p:cNvSpPr>
          <p:nvPr>
            <p:ph type="body" idx="1"/>
          </p:nvPr>
        </p:nvSpPr>
        <p:spPr>
          <a:xfrm>
            <a:off x="1155812" y="2603501"/>
            <a:ext cx="13933361" cy="5702398"/>
          </a:xfrm>
          <a:prstGeom prst="rect">
            <a:avLst/>
          </a:prstGeom>
          <a:noFill/>
          <a:ln>
            <a:noFill/>
          </a:ln>
        </p:spPr>
        <p:txBody>
          <a:bodyPr lIns="162535" tIns="162535" rIns="162535" bIns="162535" anchor="t" anchorCtr="0"/>
          <a:lstStyle>
            <a:lvl1pPr marL="711209" lvl="0" indent="-142496" algn="l" rtl="0">
              <a:spcBef>
                <a:spcPts val="3500"/>
              </a:spcBef>
              <a:spcAft>
                <a:spcPts val="0"/>
              </a:spcAft>
              <a:buClr>
                <a:schemeClr val="lt1"/>
              </a:buClr>
              <a:buFont typeface="Cabin"/>
              <a:buChar char="•"/>
              <a:defRPr sz="5000"/>
            </a:lvl1pPr>
            <a:lvl2pPr marL="1003312" lvl="1" indent="-142496" algn="l" rtl="0">
              <a:spcBef>
                <a:spcPts val="3500"/>
              </a:spcBef>
              <a:spcAft>
                <a:spcPts val="0"/>
              </a:spcAft>
              <a:buClr>
                <a:schemeClr val="lt1"/>
              </a:buClr>
              <a:buFont typeface="Cabin"/>
              <a:buChar char="•"/>
              <a:defRPr/>
            </a:lvl2pPr>
            <a:lvl3pPr marL="1295417" lvl="2" indent="-142496" algn="l" rtl="0">
              <a:spcBef>
                <a:spcPts val="3500"/>
              </a:spcBef>
              <a:spcAft>
                <a:spcPts val="0"/>
              </a:spcAft>
              <a:buClr>
                <a:schemeClr val="lt1"/>
              </a:buClr>
              <a:buFont typeface="Cabin"/>
              <a:buChar char="•"/>
              <a:defRPr/>
            </a:lvl3pPr>
            <a:lvl4pPr marL="1600221" lvl="3" indent="-142496" algn="l" rtl="0">
              <a:spcBef>
                <a:spcPts val="3500"/>
              </a:spcBef>
              <a:spcAft>
                <a:spcPts val="0"/>
              </a:spcAft>
              <a:buClr>
                <a:schemeClr val="lt1"/>
              </a:buClr>
              <a:buFont typeface="Cabin"/>
              <a:buChar char="•"/>
              <a:defRPr/>
            </a:lvl4pPr>
            <a:lvl5pPr marL="1892324" lvl="4" indent="-142496" algn="l" rtl="0">
              <a:spcBef>
                <a:spcPts val="3500"/>
              </a:spcBef>
              <a:spcAft>
                <a:spcPts val="0"/>
              </a:spcAft>
              <a:buClr>
                <a:schemeClr val="lt1"/>
              </a:buClr>
              <a:buFont typeface="Cabin"/>
              <a:buChar char="•"/>
              <a:defRPr/>
            </a:lvl5pPr>
            <a:lvl6pPr marL="2349530" lvl="5" indent="-142496" algn="l" rtl="0">
              <a:spcBef>
                <a:spcPts val="3500"/>
              </a:spcBef>
              <a:spcAft>
                <a:spcPts val="0"/>
              </a:spcAft>
              <a:buClr>
                <a:schemeClr val="lt1"/>
              </a:buClr>
              <a:buFont typeface="Cabin"/>
              <a:buChar char="•"/>
              <a:defRPr/>
            </a:lvl6pPr>
            <a:lvl7pPr marL="2806736" lvl="6" indent="-142496" algn="l" rtl="0">
              <a:spcBef>
                <a:spcPts val="3500"/>
              </a:spcBef>
              <a:spcAft>
                <a:spcPts val="0"/>
              </a:spcAft>
              <a:buClr>
                <a:schemeClr val="lt1"/>
              </a:buClr>
              <a:buFont typeface="Cabin"/>
              <a:buChar char="•"/>
              <a:defRPr/>
            </a:lvl7pPr>
            <a:lvl8pPr marL="3263941" lvl="7" indent="-142496" algn="l" rtl="0">
              <a:spcBef>
                <a:spcPts val="3500"/>
              </a:spcBef>
              <a:spcAft>
                <a:spcPts val="0"/>
              </a:spcAft>
              <a:buClr>
                <a:schemeClr val="lt1"/>
              </a:buClr>
              <a:buFont typeface="Cabin"/>
              <a:buChar char="•"/>
              <a:defRPr/>
            </a:lvl8pPr>
            <a:lvl9pPr marL="3721147" lvl="8" indent="-142496" algn="l" rtl="0">
              <a:spcBef>
                <a:spcPts val="3500"/>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val="250407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812" y="826125"/>
            <a:ext cx="13933361" cy="1713776"/>
          </a:xfrm>
          <a:prstGeom prst="rect">
            <a:avLst/>
          </a:prstGeom>
          <a:noFill/>
          <a:ln>
            <a:noFill/>
          </a:ln>
        </p:spPr>
        <p:txBody>
          <a:bodyPr lIns="162535" tIns="162535" rIns="162535" bIns="16253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6" lvl="5" algn="ctr" rtl="0">
              <a:spcBef>
                <a:spcPts val="0"/>
              </a:spcBef>
              <a:spcAft>
                <a:spcPts val="0"/>
              </a:spcAft>
              <a:defRPr/>
            </a:lvl6pPr>
            <a:lvl7pPr marL="914411" lvl="6" algn="ctr" rtl="0">
              <a:spcBef>
                <a:spcPts val="0"/>
              </a:spcBef>
              <a:spcAft>
                <a:spcPts val="0"/>
              </a:spcAft>
              <a:defRPr/>
            </a:lvl7pPr>
            <a:lvl8pPr marL="1371617" lvl="7" algn="ctr" rtl="0">
              <a:spcBef>
                <a:spcPts val="0"/>
              </a:spcBef>
              <a:spcAft>
                <a:spcPts val="0"/>
              </a:spcAft>
              <a:defRPr/>
            </a:lvl8pPr>
            <a:lvl9pPr marL="1828823" lvl="8" algn="ctr" rtl="0">
              <a:spcBef>
                <a:spcPts val="0"/>
              </a:spcBef>
              <a:spcAft>
                <a:spcPts val="0"/>
              </a:spcAft>
              <a:defRPr/>
            </a:lvl9pPr>
          </a:lstStyle>
          <a:p>
            <a:endParaRPr/>
          </a:p>
        </p:txBody>
      </p:sp>
    </p:spTree>
    <p:extLst>
      <p:ext uri="{BB962C8B-B14F-4D97-AF65-F5344CB8AC3E}">
        <p14:creationId xmlns:p14="http://schemas.microsoft.com/office/powerpoint/2010/main" val="361194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257071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731" y="889217"/>
            <a:ext cx="15176126" cy="2732951"/>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62" tIns="81281" rIns="162562" bIns="81281"/>
          <a:lstStyle>
            <a:lvl1pPr>
              <a:defRPr sz="6200" b="1" i="0" cap="none">
                <a:solidFill>
                  <a:schemeClr val="bg1"/>
                </a:solidFill>
                <a:latin typeface="Gill Sans SemiBold"/>
                <a:cs typeface="Lucida Grande"/>
              </a:defRPr>
            </a:lvl1pPr>
          </a:lstStyle>
          <a:p>
            <a:r>
              <a:rPr lang="en-US" smtClean="0"/>
              <a:t>Click to edit Master title style</a:t>
            </a:r>
            <a:endParaRPr lang="en-US" dirty="0"/>
          </a:p>
        </p:txBody>
      </p:sp>
      <p:sp>
        <p:nvSpPr>
          <p:cNvPr id="3" name="Subtitle 2"/>
          <p:cNvSpPr>
            <a:spLocks noGrp="1"/>
          </p:cNvSpPr>
          <p:nvPr>
            <p:ph type="subTitle" idx="1"/>
          </p:nvPr>
        </p:nvSpPr>
        <p:spPr>
          <a:xfrm>
            <a:off x="1307263" y="5181600"/>
            <a:ext cx="13393495" cy="2336800"/>
          </a:xfrm>
        </p:spPr>
        <p:txBody>
          <a:bodyPr>
            <a:normAutofit/>
          </a:bodyPr>
          <a:lstStyle>
            <a:lvl1pPr marL="0" indent="0" algn="ctr">
              <a:buNone/>
              <a:defRPr sz="5500" b="1" i="0" baseline="0">
                <a:solidFill>
                  <a:srgbClr val="FDC227"/>
                </a:solidFill>
                <a:effectLst>
                  <a:innerShdw blurRad="63500" dist="50800" dir="13500000">
                    <a:srgbClr val="000000">
                      <a:alpha val="9000"/>
                    </a:srgbClr>
                  </a:innerShdw>
                </a:effectLst>
                <a:latin typeface="Gill Sans SemiBold"/>
                <a:cs typeface="Georgia"/>
              </a:defRPr>
            </a:lvl1pPr>
            <a:lvl2pPr marL="812810" indent="0" algn="ctr">
              <a:buNone/>
              <a:defRPr>
                <a:solidFill>
                  <a:schemeClr val="tx1">
                    <a:tint val="75000"/>
                  </a:schemeClr>
                </a:solidFill>
              </a:defRPr>
            </a:lvl2pPr>
            <a:lvl3pPr marL="1625620" indent="0" algn="ctr">
              <a:buNone/>
              <a:defRPr>
                <a:solidFill>
                  <a:schemeClr val="tx1">
                    <a:tint val="75000"/>
                  </a:schemeClr>
                </a:solidFill>
              </a:defRPr>
            </a:lvl3pPr>
            <a:lvl4pPr marL="2438430" indent="0" algn="ctr">
              <a:buNone/>
              <a:defRPr>
                <a:solidFill>
                  <a:schemeClr val="tx1">
                    <a:tint val="75000"/>
                  </a:schemeClr>
                </a:solidFill>
              </a:defRPr>
            </a:lvl4pPr>
            <a:lvl5pPr marL="3251241" indent="0" algn="ctr">
              <a:buNone/>
              <a:defRPr>
                <a:solidFill>
                  <a:schemeClr val="tx1">
                    <a:tint val="75000"/>
                  </a:schemeClr>
                </a:solidFill>
              </a:defRPr>
            </a:lvl5pPr>
            <a:lvl6pPr marL="4064051" indent="0" algn="ctr">
              <a:buNone/>
              <a:defRPr>
                <a:solidFill>
                  <a:schemeClr val="tx1">
                    <a:tint val="75000"/>
                  </a:schemeClr>
                </a:solidFill>
              </a:defRPr>
            </a:lvl6pPr>
            <a:lvl7pPr marL="4876861" indent="0" algn="ctr">
              <a:buNone/>
              <a:defRPr>
                <a:solidFill>
                  <a:schemeClr val="tx1">
                    <a:tint val="75000"/>
                  </a:schemeClr>
                </a:solidFill>
              </a:defRPr>
            </a:lvl7pPr>
            <a:lvl8pPr marL="5689671" indent="0" algn="ctr">
              <a:buNone/>
              <a:defRPr>
                <a:solidFill>
                  <a:schemeClr val="tx1">
                    <a:tint val="75000"/>
                  </a:schemeClr>
                </a:solidFill>
              </a:defRPr>
            </a:lvl8pPr>
            <a:lvl9pPr marL="6502481"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12102769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2240" y="905084"/>
            <a:ext cx="14993109" cy="1247721"/>
          </a:xfrm>
          <a:prstGeom prst="rect">
            <a:avLst/>
          </a:prstGeom>
        </p:spPr>
        <p:txBody>
          <a:bodyPr lIns="162562" tIns="81281" rIns="162562" bIns="81281"/>
          <a:lstStyle>
            <a:lvl1pPr>
              <a:defRPr sz="6200"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smtClean="0"/>
              <a:t>Click to edit Master title style</a:t>
            </a:r>
            <a:endParaRPr lang="en-US" dirty="0"/>
          </a:p>
        </p:txBody>
      </p:sp>
      <p:sp>
        <p:nvSpPr>
          <p:cNvPr id="3" name="Content Placeholder 2"/>
          <p:cNvSpPr>
            <a:spLocks noGrp="1"/>
          </p:cNvSpPr>
          <p:nvPr>
            <p:ph idx="1"/>
          </p:nvPr>
        </p:nvSpPr>
        <p:spPr>
          <a:xfrm>
            <a:off x="812880" y="2475702"/>
            <a:ext cx="14631829" cy="590206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6553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1745" y="1366549"/>
            <a:ext cx="15401926" cy="1816100"/>
          </a:xfrm>
          <a:prstGeom prst="rect">
            <a:avLst/>
          </a:prstGeom>
        </p:spPr>
        <p:txBody>
          <a:bodyPr lIns="162562" tIns="81281" rIns="162562" bIns="81281" anchor="t"/>
          <a:lstStyle>
            <a:lvl1pPr algn="ctr">
              <a:defRPr sz="6200" b="1" i="0" cap="none">
                <a:solidFill>
                  <a:schemeClr val="bg1"/>
                </a:solidFill>
                <a:latin typeface="Gill Sans SemiBold"/>
              </a:defRPr>
            </a:lvl1pPr>
          </a:lstStyle>
          <a:p>
            <a:r>
              <a:rPr lang="en-US" smtClean="0"/>
              <a:t>Click to edit Master title style</a:t>
            </a:r>
            <a:endParaRPr lang="en-US" dirty="0"/>
          </a:p>
        </p:txBody>
      </p:sp>
      <p:sp>
        <p:nvSpPr>
          <p:cNvPr id="3" name="Text Placeholder 2"/>
          <p:cNvSpPr>
            <a:spLocks noGrp="1"/>
          </p:cNvSpPr>
          <p:nvPr>
            <p:ph type="body" idx="1"/>
          </p:nvPr>
        </p:nvSpPr>
        <p:spPr>
          <a:xfrm>
            <a:off x="1284237" y="4919579"/>
            <a:ext cx="13818950" cy="956288"/>
          </a:xfrm>
        </p:spPr>
        <p:txBody>
          <a:bodyPr anchor="b">
            <a:normAutofit/>
          </a:bodyPr>
          <a:lstStyle>
            <a:lvl1pPr marL="0" indent="0" algn="ctr">
              <a:buNone/>
              <a:defRPr sz="4300">
                <a:solidFill>
                  <a:srgbClr val="FDC227"/>
                </a:solidFill>
              </a:defRPr>
            </a:lvl1pPr>
            <a:lvl2pPr marL="812810" indent="0">
              <a:buNone/>
              <a:defRPr sz="3200">
                <a:solidFill>
                  <a:schemeClr val="tx1">
                    <a:tint val="75000"/>
                  </a:schemeClr>
                </a:solidFill>
              </a:defRPr>
            </a:lvl2pPr>
            <a:lvl3pPr marL="1625620" indent="0">
              <a:buNone/>
              <a:defRPr sz="2800">
                <a:solidFill>
                  <a:schemeClr val="tx1">
                    <a:tint val="75000"/>
                  </a:schemeClr>
                </a:solidFill>
              </a:defRPr>
            </a:lvl3pPr>
            <a:lvl4pPr marL="2438430" indent="0">
              <a:buNone/>
              <a:defRPr sz="2500">
                <a:solidFill>
                  <a:schemeClr val="tx1">
                    <a:tint val="75000"/>
                  </a:schemeClr>
                </a:solidFill>
              </a:defRPr>
            </a:lvl4pPr>
            <a:lvl5pPr marL="3251241" indent="0">
              <a:buNone/>
              <a:defRPr sz="2500">
                <a:solidFill>
                  <a:schemeClr val="tx1">
                    <a:tint val="75000"/>
                  </a:schemeClr>
                </a:solidFill>
              </a:defRPr>
            </a:lvl5pPr>
            <a:lvl6pPr marL="4064051" indent="0">
              <a:buNone/>
              <a:defRPr sz="2500">
                <a:solidFill>
                  <a:schemeClr val="tx1">
                    <a:tint val="75000"/>
                  </a:schemeClr>
                </a:solidFill>
              </a:defRPr>
            </a:lvl6pPr>
            <a:lvl7pPr marL="4876861" indent="0">
              <a:buNone/>
              <a:defRPr sz="2500">
                <a:solidFill>
                  <a:schemeClr val="tx1">
                    <a:tint val="75000"/>
                  </a:schemeClr>
                </a:solidFill>
              </a:defRPr>
            </a:lvl7pPr>
            <a:lvl8pPr marL="5689671" indent="0">
              <a:buNone/>
              <a:defRPr sz="2500">
                <a:solidFill>
                  <a:schemeClr val="tx1">
                    <a:tint val="75000"/>
                  </a:schemeClr>
                </a:solidFill>
              </a:defRPr>
            </a:lvl8pPr>
            <a:lvl9pPr marL="6502481" indent="0">
              <a:buNone/>
              <a:defRPr sz="25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98553893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48359" y="885296"/>
            <a:ext cx="14631829" cy="1248306"/>
          </a:xfrm>
          <a:prstGeom prst="rect">
            <a:avLst/>
          </a:prstGeom>
        </p:spPr>
        <p:txBody>
          <a:bodyPr lIns="162562" tIns="81281" rIns="162562" bIns="81281"/>
          <a:lstStyle>
            <a:lvl1pPr>
              <a:defRPr sz="5700" b="1" i="0" cap="none">
                <a:solidFill>
                  <a:schemeClr val="bg1"/>
                </a:solidFill>
                <a:latin typeface="Gill Sans SemiBold"/>
                <a:cs typeface="Lucida Grande"/>
              </a:defRPr>
            </a:lvl1pPr>
          </a:lstStyle>
          <a:p>
            <a:r>
              <a:rPr lang="en-US" smtClean="0"/>
              <a:t>Click to edit Master title style</a:t>
            </a:r>
            <a:endParaRPr lang="en-US" dirty="0"/>
          </a:p>
        </p:txBody>
      </p:sp>
      <p:sp>
        <p:nvSpPr>
          <p:cNvPr id="3" name="Content Placeholder 2"/>
          <p:cNvSpPr>
            <a:spLocks noGrp="1"/>
          </p:cNvSpPr>
          <p:nvPr>
            <p:ph sz="half" idx="1"/>
          </p:nvPr>
        </p:nvSpPr>
        <p:spPr>
          <a:xfrm>
            <a:off x="812879" y="2133602"/>
            <a:ext cx="7180435" cy="6034617"/>
          </a:xfrm>
        </p:spPr>
        <p:txBody>
          <a:bodyPr/>
          <a:lstStyle>
            <a:lvl1pPr>
              <a:defRPr sz="3200" b="1" i="0" cap="none">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8264274" y="2133602"/>
            <a:ext cx="7180435" cy="6034617"/>
          </a:xfrm>
        </p:spPr>
        <p:txBody>
          <a:bodyPr/>
          <a:lstStyle>
            <a:lvl1pPr>
              <a:defRPr sz="3200" b="0" i="0">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81715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80" y="820646"/>
            <a:ext cx="14631829" cy="1226172"/>
          </a:xfrm>
          <a:prstGeom prst="rect">
            <a:avLst/>
          </a:prstGeom>
        </p:spPr>
        <p:txBody>
          <a:bodyPr lIns="162562" tIns="81281" rIns="162562" bIns="81281"/>
          <a:lstStyle>
            <a:lvl1pPr>
              <a:defRPr sz="5700" b="0" i="0" cap="none">
                <a:solidFill>
                  <a:schemeClr val="bg1"/>
                </a:solidFill>
                <a:latin typeface="Gill Sans SemiBold"/>
                <a:cs typeface="Lucida Grande"/>
              </a:defRPr>
            </a:lvl1pPr>
          </a:lstStyle>
          <a:p>
            <a:r>
              <a:rPr lang="en-US" smtClean="0"/>
              <a:t>Click to edit Master title style</a:t>
            </a:r>
            <a:endParaRPr lang="en-US" dirty="0"/>
          </a:p>
        </p:txBody>
      </p:sp>
      <p:sp>
        <p:nvSpPr>
          <p:cNvPr id="3" name="Text Placeholder 2"/>
          <p:cNvSpPr>
            <a:spLocks noGrp="1"/>
          </p:cNvSpPr>
          <p:nvPr>
            <p:ph type="body" idx="1"/>
          </p:nvPr>
        </p:nvSpPr>
        <p:spPr>
          <a:xfrm>
            <a:off x="812879" y="2046818"/>
            <a:ext cx="7183258" cy="853017"/>
          </a:xfrm>
        </p:spPr>
        <p:txBody>
          <a:bodyPr anchor="b">
            <a:noAutofit/>
          </a:bodyPr>
          <a:lstStyle>
            <a:lvl1pPr marL="0" indent="0" algn="ctr">
              <a:buNone/>
              <a:defRPr sz="3600" b="0" i="0" cap="none">
                <a:solidFill>
                  <a:srgbClr val="FDC227"/>
                </a:solidFill>
                <a:effectLst/>
                <a:latin typeface="Gill Sans SemiBold"/>
                <a:cs typeface="Lucida Grande"/>
              </a:defRPr>
            </a:lvl1pPr>
            <a:lvl2pPr marL="812810" indent="0">
              <a:buNone/>
              <a:defRPr sz="3600" b="1"/>
            </a:lvl2pPr>
            <a:lvl3pPr marL="1625620" indent="0">
              <a:buNone/>
              <a:defRPr sz="3200" b="1"/>
            </a:lvl3pPr>
            <a:lvl4pPr marL="2438430" indent="0">
              <a:buNone/>
              <a:defRPr sz="2800" b="1"/>
            </a:lvl4pPr>
            <a:lvl5pPr marL="3251241" indent="0">
              <a:buNone/>
              <a:defRPr sz="2800" b="1"/>
            </a:lvl5pPr>
            <a:lvl6pPr marL="4064051" indent="0">
              <a:buNone/>
              <a:defRPr sz="2800" b="1"/>
            </a:lvl6pPr>
            <a:lvl7pPr marL="4876861" indent="0">
              <a:buNone/>
              <a:defRPr sz="2800" b="1"/>
            </a:lvl7pPr>
            <a:lvl8pPr marL="5689671" indent="0">
              <a:buNone/>
              <a:defRPr sz="2800" b="1"/>
            </a:lvl8pPr>
            <a:lvl9pPr marL="6502481" indent="0">
              <a:buNone/>
              <a:defRPr sz="2800" b="1"/>
            </a:lvl9pPr>
          </a:lstStyle>
          <a:p>
            <a:pPr lvl="0"/>
            <a:r>
              <a:rPr lang="en-US" smtClean="0"/>
              <a:t>Click to edit Master text styles</a:t>
            </a:r>
          </a:p>
        </p:txBody>
      </p:sp>
      <p:sp>
        <p:nvSpPr>
          <p:cNvPr id="4" name="Content Placeholder 3"/>
          <p:cNvSpPr>
            <a:spLocks noGrp="1"/>
          </p:cNvSpPr>
          <p:nvPr>
            <p:ph sz="half" idx="2"/>
          </p:nvPr>
        </p:nvSpPr>
        <p:spPr>
          <a:xfrm>
            <a:off x="812879" y="3232187"/>
            <a:ext cx="7183258"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8258631" y="2046818"/>
            <a:ext cx="7186080" cy="853017"/>
          </a:xfrm>
        </p:spPr>
        <p:txBody>
          <a:bodyPr anchor="b">
            <a:normAutofit/>
          </a:bodyPr>
          <a:lstStyle>
            <a:lvl1pPr marL="0" indent="0" algn="ctr">
              <a:buNone/>
              <a:defRPr sz="3600" b="0">
                <a:solidFill>
                  <a:srgbClr val="FDC227"/>
                </a:solidFill>
                <a:effectLst/>
                <a:latin typeface="Gill Sans SemiBold"/>
                <a:cs typeface="Lucida Grande"/>
              </a:defRPr>
            </a:lvl1pPr>
            <a:lvl2pPr marL="812810" indent="0">
              <a:buNone/>
              <a:defRPr sz="3600" b="1"/>
            </a:lvl2pPr>
            <a:lvl3pPr marL="1625620" indent="0">
              <a:buNone/>
              <a:defRPr sz="3200" b="1"/>
            </a:lvl3pPr>
            <a:lvl4pPr marL="2438430" indent="0">
              <a:buNone/>
              <a:defRPr sz="2800" b="1"/>
            </a:lvl4pPr>
            <a:lvl5pPr marL="3251241" indent="0">
              <a:buNone/>
              <a:defRPr sz="2800" b="1"/>
            </a:lvl5pPr>
            <a:lvl6pPr marL="4064051" indent="0">
              <a:buNone/>
              <a:defRPr sz="2800" b="1"/>
            </a:lvl6pPr>
            <a:lvl7pPr marL="4876861" indent="0">
              <a:buNone/>
              <a:defRPr sz="2800" b="1"/>
            </a:lvl7pPr>
            <a:lvl8pPr marL="5689671" indent="0">
              <a:buNone/>
              <a:defRPr sz="2800" b="1"/>
            </a:lvl8pPr>
            <a:lvl9pPr marL="6502481" indent="0">
              <a:buNone/>
              <a:defRPr sz="2800" b="1"/>
            </a:lvl9pPr>
          </a:lstStyle>
          <a:p>
            <a:pPr lvl="0"/>
            <a:r>
              <a:rPr lang="en-US" smtClean="0"/>
              <a:t>Click to edit Master text styles</a:t>
            </a:r>
          </a:p>
        </p:txBody>
      </p:sp>
      <p:sp>
        <p:nvSpPr>
          <p:cNvPr id="6" name="Content Placeholder 5"/>
          <p:cNvSpPr>
            <a:spLocks noGrp="1"/>
          </p:cNvSpPr>
          <p:nvPr>
            <p:ph sz="quarter" idx="4"/>
          </p:nvPr>
        </p:nvSpPr>
        <p:spPr>
          <a:xfrm>
            <a:off x="8258630" y="3232187"/>
            <a:ext cx="7186080"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383464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slideLayout" Target="../slideLayouts/slideLayout9.xml"/><Relationship Id="rId6" Type="http://schemas.openxmlformats.org/officeDocument/2006/relationships/slideLayout" Target="../slideLayouts/slideLayout10.xml"/><Relationship Id="rId7" Type="http://schemas.openxmlformats.org/officeDocument/2006/relationships/slideLayout" Target="../slideLayouts/slideLayout11.xml"/><Relationship Id="rId8" Type="http://schemas.openxmlformats.org/officeDocument/2006/relationships/slideLayout" Target="../slideLayouts/slideLayout12.xml"/><Relationship Id="rId9" Type="http://schemas.openxmlformats.org/officeDocument/2006/relationships/slideLayout" Target="../slideLayouts/slideLayout13.xml"/><Relationship Id="rId10" Type="http://schemas.openxmlformats.org/officeDocument/2006/relationships/theme" Target="../theme/theme2.xml"/><Relationship Id="rId11" Type="http://schemas.openxmlformats.org/officeDocument/2006/relationships/image" Target="../media/image1.png"/><Relationship Id="rId1" Type="http://schemas.openxmlformats.org/officeDocument/2006/relationships/slideLayout" Target="../slideLayouts/slideLayout5.xml"/><Relationship Id="rId2"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pic>
        <p:nvPicPr>
          <p:cNvPr id="14" name="Picture 13" descr="Top_Bar_Background.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
        <p:nvSpPr>
          <p:cNvPr id="6" name="Shape 6"/>
          <p:cNvSpPr txBox="1">
            <a:spLocks noGrp="1"/>
          </p:cNvSpPr>
          <p:nvPr>
            <p:ph type="title"/>
          </p:nvPr>
        </p:nvSpPr>
        <p:spPr>
          <a:xfrm>
            <a:off x="1155813" y="1536701"/>
            <a:ext cx="13933261" cy="3086100"/>
          </a:xfrm>
          <a:prstGeom prst="rect">
            <a:avLst/>
          </a:prstGeom>
          <a:noFill/>
          <a:ln>
            <a:noFill/>
          </a:ln>
        </p:spPr>
        <p:txBody>
          <a:bodyPr lIns="162535" tIns="162535" rIns="162535" bIns="16253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813" y="4711700"/>
            <a:ext cx="13933261" cy="1054100"/>
          </a:xfrm>
          <a:prstGeom prst="rect">
            <a:avLst/>
          </a:prstGeom>
          <a:noFill/>
          <a:ln>
            <a:noFill/>
          </a:ln>
        </p:spPr>
        <p:txBody>
          <a:bodyPr lIns="162535" tIns="162535" rIns="162535" bIns="16253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5" name="TextBox 14"/>
          <p:cNvSpPr txBox="1"/>
          <p:nvPr userDrawn="1"/>
        </p:nvSpPr>
        <p:spPr>
          <a:xfrm>
            <a:off x="160716" y="114157"/>
            <a:ext cx="2403291" cy="446276"/>
          </a:xfrm>
          <a:prstGeom prst="rect">
            <a:avLst/>
          </a:prstGeom>
          <a:noFill/>
        </p:spPr>
        <p:txBody>
          <a:bodyPr wrap="none" rtlCol="0">
            <a:spAutoFit/>
          </a:bodyPr>
          <a:lstStyle/>
          <a:p>
            <a:r>
              <a:rPr lang="en-US" sz="2300" dirty="0" smtClean="0">
                <a:solidFill>
                  <a:srgbClr val="FFFFFF"/>
                </a:solidFill>
                <a:latin typeface="Lucida Grande"/>
                <a:cs typeface="Lucida Grande"/>
              </a:rPr>
              <a:t>SEGMENT TITLE</a:t>
            </a:r>
            <a:endParaRPr lang="en-US" sz="2300" dirty="0">
              <a:solidFill>
                <a:srgbClr val="FFFFFF"/>
              </a:solidFill>
              <a:latin typeface="Lucida Grande"/>
              <a:cs typeface="Lucida Grande"/>
            </a:endParaRPr>
          </a:p>
        </p:txBody>
      </p:sp>
      <p:sp>
        <p:nvSpPr>
          <p:cNvPr id="16" name="TextBox 15"/>
          <p:cNvSpPr txBox="1"/>
          <p:nvPr userDrawn="1"/>
        </p:nvSpPr>
        <p:spPr>
          <a:xfrm>
            <a:off x="13602247" y="33546"/>
            <a:ext cx="1595309" cy="615553"/>
          </a:xfrm>
          <a:prstGeom prst="rect">
            <a:avLst/>
          </a:prstGeom>
          <a:noFill/>
        </p:spPr>
        <p:txBody>
          <a:bodyPr wrap="none" rtlCol="0">
            <a:spAutoFit/>
          </a:bodyPr>
          <a:lstStyle/>
          <a:p>
            <a:pPr algn="ctr"/>
            <a:r>
              <a:rPr lang="en-US" sz="1700" b="0" dirty="0" smtClean="0">
                <a:solidFill>
                  <a:schemeClr val="bg1"/>
                </a:solidFill>
                <a:latin typeface="Georgia"/>
                <a:cs typeface="Georgia"/>
              </a:rPr>
              <a:t>PYTHON</a:t>
            </a:r>
            <a:r>
              <a:rPr lang="en-US" sz="1700" baseline="0" dirty="0" smtClean="0">
                <a:solidFill>
                  <a:schemeClr val="bg1"/>
                </a:solidFill>
                <a:latin typeface="Georgia"/>
                <a:cs typeface="Georgia"/>
              </a:rPr>
              <a:t> FOR</a:t>
            </a:r>
          </a:p>
          <a:p>
            <a:pPr algn="ctr"/>
            <a:r>
              <a:rPr lang="en-US" sz="1700" baseline="0" dirty="0" smtClean="0">
                <a:solidFill>
                  <a:schemeClr val="bg1"/>
                </a:solidFill>
                <a:latin typeface="Georgia"/>
                <a:cs typeface="Georgia"/>
              </a:rPr>
              <a:t>EVERYBODY</a:t>
            </a:r>
            <a:endParaRPr lang="en-US" sz="1700" dirty="0">
              <a:solidFill>
                <a:schemeClr val="bg1"/>
              </a:solidFill>
              <a:latin typeface="Georgia"/>
              <a:cs typeface="Georgia"/>
            </a:endParaRPr>
          </a:p>
        </p:txBody>
      </p:sp>
    </p:spTree>
    <p:extLst>
      <p:ext uri="{BB962C8B-B14F-4D97-AF65-F5344CB8AC3E}">
        <p14:creationId xmlns:p14="http://schemas.microsoft.com/office/powerpoint/2010/main" val="591895418"/>
      </p:ext>
    </p:extLst>
  </p:cSld>
  <p:clrMap bg1="lt1" tx1="dk1" bg2="dk2" tx2="lt2" accent1="accent1" accent2="accent2" accent3="accent3" accent4="accent4" accent5="accent5" accent6="accent6" hlink="hlink" folHlink="folHlink"/>
  <p:sldLayoutIdLst>
    <p:sldLayoutId id="2147483684" r:id="rId1"/>
    <p:sldLayoutId id="2147483686" r:id="rId2"/>
    <p:sldLayoutId id="2147483687" r:id="rId3"/>
    <p:sldLayoutId id="214748368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pic>
        <p:nvPicPr>
          <p:cNvPr id="11" name="Picture 10" descr="Top_Bar_Background.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
        <p:nvSpPr>
          <p:cNvPr id="3" name="Text Placeholder 2"/>
          <p:cNvSpPr>
            <a:spLocks noGrp="1"/>
          </p:cNvSpPr>
          <p:nvPr>
            <p:ph type="body" idx="1"/>
          </p:nvPr>
        </p:nvSpPr>
        <p:spPr>
          <a:xfrm>
            <a:off x="812880" y="2133602"/>
            <a:ext cx="14631829" cy="6034617"/>
          </a:xfrm>
          <a:prstGeom prst="rect">
            <a:avLst/>
          </a:prstGeom>
        </p:spPr>
        <p:txBody>
          <a:bodyPr vert="horz" lIns="162562" tIns="81281" rIns="162562" bIns="8128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60716" y="114157"/>
            <a:ext cx="3190297" cy="446276"/>
          </a:xfrm>
          <a:prstGeom prst="rect">
            <a:avLst/>
          </a:prstGeom>
          <a:noFill/>
        </p:spPr>
        <p:txBody>
          <a:bodyPr wrap="none" rtlCol="0">
            <a:spAutoFit/>
          </a:bodyPr>
          <a:lstStyle/>
          <a:p>
            <a:r>
              <a:rPr lang="en-US" sz="2300" dirty="0" smtClean="0">
                <a:solidFill>
                  <a:srgbClr val="FFFFFF"/>
                </a:solidFill>
                <a:latin typeface="Lucida Grande"/>
                <a:cs typeface="Lucida Grande"/>
              </a:rPr>
              <a:t>Visualization – Part 2</a:t>
            </a:r>
            <a:endParaRPr lang="en-US" sz="2300" dirty="0">
              <a:solidFill>
                <a:srgbClr val="FFFFFF"/>
              </a:solidFill>
              <a:latin typeface="Lucida Grande"/>
              <a:cs typeface="Lucida Grande"/>
            </a:endParaRPr>
          </a:p>
        </p:txBody>
      </p:sp>
      <p:sp>
        <p:nvSpPr>
          <p:cNvPr id="13" name="TextBox 12"/>
          <p:cNvSpPr txBox="1"/>
          <p:nvPr userDrawn="1"/>
        </p:nvSpPr>
        <p:spPr>
          <a:xfrm>
            <a:off x="13602247" y="33546"/>
            <a:ext cx="1595309" cy="615553"/>
          </a:xfrm>
          <a:prstGeom prst="rect">
            <a:avLst/>
          </a:prstGeom>
          <a:noFill/>
        </p:spPr>
        <p:txBody>
          <a:bodyPr wrap="none" rtlCol="0">
            <a:spAutoFit/>
          </a:bodyPr>
          <a:lstStyle/>
          <a:p>
            <a:pPr algn="ctr"/>
            <a:r>
              <a:rPr lang="en-US" sz="1700" b="0" dirty="0" smtClean="0">
                <a:solidFill>
                  <a:schemeClr val="bg1"/>
                </a:solidFill>
                <a:latin typeface="Georgia"/>
                <a:cs typeface="Georgia"/>
              </a:rPr>
              <a:t>PYTHON</a:t>
            </a:r>
            <a:r>
              <a:rPr lang="en-US" sz="1700" baseline="0" dirty="0" smtClean="0">
                <a:solidFill>
                  <a:schemeClr val="bg1"/>
                </a:solidFill>
                <a:latin typeface="Georgia"/>
                <a:cs typeface="Georgia"/>
              </a:rPr>
              <a:t> FOR</a:t>
            </a:r>
          </a:p>
          <a:p>
            <a:pPr algn="ctr"/>
            <a:r>
              <a:rPr lang="en-US" sz="1700" baseline="0" dirty="0" smtClean="0">
                <a:solidFill>
                  <a:schemeClr val="bg1"/>
                </a:solidFill>
                <a:latin typeface="Georgia"/>
                <a:cs typeface="Georgia"/>
              </a:rPr>
              <a:t>EVERYBODY</a:t>
            </a:r>
            <a:endParaRPr lang="en-US" sz="1700" dirty="0">
              <a:solidFill>
                <a:schemeClr val="bg1"/>
              </a:solidFill>
              <a:latin typeface="Georgia"/>
              <a:cs typeface="Georgia"/>
            </a:endParaRPr>
          </a:p>
        </p:txBody>
      </p:sp>
    </p:spTree>
    <p:extLst>
      <p:ext uri="{BB962C8B-B14F-4D97-AF65-F5344CB8AC3E}">
        <p14:creationId xmlns:p14="http://schemas.microsoft.com/office/powerpoint/2010/main" val="170104987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Lst>
  <p:timing>
    <p:tnLst>
      <p:par>
        <p:cTn xmlns:p14="http://schemas.microsoft.com/office/powerpoint/2010/main" id="1" dur="indefinite" restart="never" nodeType="tmRoot"/>
      </p:par>
    </p:tnLst>
  </p:timing>
  <p:hf sldNum="0" hdr="0" ftr="0" dt="0"/>
  <p:txStyles>
    <p:titleStyle>
      <a:lvl1pPr algn="ctr" defTabSz="812810" rtl="0" eaLnBrk="1" latinLnBrk="0" hangingPunct="1">
        <a:spcBef>
          <a:spcPct val="0"/>
        </a:spcBef>
        <a:buNone/>
        <a:defRPr sz="7800" kern="1200">
          <a:solidFill>
            <a:schemeClr val="tx1"/>
          </a:solidFill>
          <a:latin typeface="+mj-lt"/>
          <a:ea typeface="+mj-ea"/>
          <a:cs typeface="+mj-cs"/>
        </a:defRPr>
      </a:lvl1pPr>
    </p:titleStyle>
    <p:bodyStyle>
      <a:lvl1pPr marL="0" indent="0" algn="l" defTabSz="812810"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817" indent="-508006" algn="l" defTabSz="812810"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2025" indent="-406405" algn="l" defTabSz="812810"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836" indent="-406405" algn="l" defTabSz="812810"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646" indent="-406405" algn="l" defTabSz="812810"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810" rtl="0" eaLnBrk="1" latinLnBrk="0" hangingPunct="1">
        <a:defRPr sz="3200" kern="1200">
          <a:solidFill>
            <a:schemeClr val="tx1"/>
          </a:solidFill>
          <a:latin typeface="+mn-lt"/>
          <a:ea typeface="+mn-ea"/>
          <a:cs typeface="+mn-cs"/>
        </a:defRPr>
      </a:lvl1pPr>
      <a:lvl2pPr marL="812810" algn="l" defTabSz="812810" rtl="0" eaLnBrk="1" latinLnBrk="0" hangingPunct="1">
        <a:defRPr sz="3200" kern="1200">
          <a:solidFill>
            <a:schemeClr val="tx1"/>
          </a:solidFill>
          <a:latin typeface="+mn-lt"/>
          <a:ea typeface="+mn-ea"/>
          <a:cs typeface="+mn-cs"/>
        </a:defRPr>
      </a:lvl2pPr>
      <a:lvl3pPr marL="1625620" algn="l" defTabSz="812810" rtl="0" eaLnBrk="1" latinLnBrk="0" hangingPunct="1">
        <a:defRPr sz="3200" kern="1200">
          <a:solidFill>
            <a:schemeClr val="tx1"/>
          </a:solidFill>
          <a:latin typeface="+mn-lt"/>
          <a:ea typeface="+mn-ea"/>
          <a:cs typeface="+mn-cs"/>
        </a:defRPr>
      </a:lvl3pPr>
      <a:lvl4pPr marL="2438430" algn="l" defTabSz="812810" rtl="0" eaLnBrk="1" latinLnBrk="0" hangingPunct="1">
        <a:defRPr sz="3200" kern="1200">
          <a:solidFill>
            <a:schemeClr val="tx1"/>
          </a:solidFill>
          <a:latin typeface="+mn-lt"/>
          <a:ea typeface="+mn-ea"/>
          <a:cs typeface="+mn-cs"/>
        </a:defRPr>
      </a:lvl4pPr>
      <a:lvl5pPr marL="3251241" algn="l" defTabSz="812810" rtl="0" eaLnBrk="1" latinLnBrk="0" hangingPunct="1">
        <a:defRPr sz="3200" kern="1200">
          <a:solidFill>
            <a:schemeClr val="tx1"/>
          </a:solidFill>
          <a:latin typeface="+mn-lt"/>
          <a:ea typeface="+mn-ea"/>
          <a:cs typeface="+mn-cs"/>
        </a:defRPr>
      </a:lvl5pPr>
      <a:lvl6pPr marL="4064051" algn="l" defTabSz="812810" rtl="0" eaLnBrk="1" latinLnBrk="0" hangingPunct="1">
        <a:defRPr sz="3200" kern="1200">
          <a:solidFill>
            <a:schemeClr val="tx1"/>
          </a:solidFill>
          <a:latin typeface="+mn-lt"/>
          <a:ea typeface="+mn-ea"/>
          <a:cs typeface="+mn-cs"/>
        </a:defRPr>
      </a:lvl6pPr>
      <a:lvl7pPr marL="4876861" algn="l" defTabSz="812810" rtl="0" eaLnBrk="1" latinLnBrk="0" hangingPunct="1">
        <a:defRPr sz="3200" kern="1200">
          <a:solidFill>
            <a:schemeClr val="tx1"/>
          </a:solidFill>
          <a:latin typeface="+mn-lt"/>
          <a:ea typeface="+mn-ea"/>
          <a:cs typeface="+mn-cs"/>
        </a:defRPr>
      </a:lvl7pPr>
      <a:lvl8pPr marL="5689671" algn="l" defTabSz="812810" rtl="0" eaLnBrk="1" latinLnBrk="0" hangingPunct="1">
        <a:defRPr sz="3200" kern="1200">
          <a:solidFill>
            <a:schemeClr val="tx1"/>
          </a:solidFill>
          <a:latin typeface="+mn-lt"/>
          <a:ea typeface="+mn-ea"/>
          <a:cs typeface="+mn-cs"/>
        </a:defRPr>
      </a:lvl8pPr>
      <a:lvl9pPr marL="6502481" algn="l" defTabSz="812810"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7.jpg"/><Relationship Id="rId6" Type="http://schemas.openxmlformats.org/officeDocument/2006/relationships/image" Target="../media/image8.png"/><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3.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image" Target="../media/image6.png"/><Relationship Id="rId5" Type="http://schemas.openxmlformats.org/officeDocument/2006/relationships/image" Target="../media/image2.png"/><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1155814" y="773753"/>
            <a:ext cx="7277811" cy="1713776"/>
          </a:xfrm>
          <a:prstGeom prst="rect">
            <a:avLst/>
          </a:prstGeom>
          <a:noFill/>
          <a:ln>
            <a:noFill/>
          </a:ln>
        </p:spPr>
        <p:txBody>
          <a:bodyPr lIns="38089" tIns="38089" rIns="38089" bIns="38089" anchor="ctr" anchorCtr="0">
            <a:noAutofit/>
          </a:bodyPr>
          <a:lstStyle/>
          <a:p>
            <a:pPr>
              <a:spcBef>
                <a:spcPts val="0"/>
              </a:spcBef>
              <a:buSzPct val="25000"/>
            </a:pPr>
            <a:r>
              <a:rPr lang="en" sz="7600" dirty="0">
                <a:solidFill>
                  <a:srgbClr val="FFD966"/>
                </a:solidFill>
                <a:latin typeface="Arial"/>
                <a:cs typeface="Arial"/>
                <a:sym typeface="Cabin"/>
              </a:rPr>
              <a:t>Page Rank</a:t>
            </a:r>
          </a:p>
        </p:txBody>
      </p:sp>
      <p:sp>
        <p:nvSpPr>
          <p:cNvPr id="189" name="Shape 189"/>
          <p:cNvSpPr txBox="1">
            <a:spLocks noGrp="1"/>
          </p:cNvSpPr>
          <p:nvPr>
            <p:ph idx="1"/>
          </p:nvPr>
        </p:nvSpPr>
        <p:spPr>
          <a:xfrm>
            <a:off x="811734" y="1556038"/>
            <a:ext cx="7621891" cy="5702398"/>
          </a:xfrm>
          <a:prstGeom prst="rect">
            <a:avLst/>
          </a:prstGeom>
          <a:noFill/>
          <a:ln>
            <a:noFill/>
          </a:ln>
        </p:spPr>
        <p:txBody>
          <a:bodyPr lIns="38089" tIns="38089" rIns="38089" bIns="38089" anchor="ctr" anchorCtr="0">
            <a:noAutofit/>
          </a:bodyPr>
          <a:lstStyle/>
          <a:p>
            <a:pPr marL="812810" indent="-632186">
              <a:lnSpc>
                <a:spcPct val="115000"/>
              </a:lnSpc>
              <a:spcBef>
                <a:spcPts val="0"/>
              </a:spcBef>
              <a:buClr>
                <a:srgbClr val="FFFFFF"/>
              </a:buClr>
              <a:buSzPct val="100000"/>
              <a:buFont typeface="Arial"/>
              <a:buChar char="•"/>
            </a:pPr>
            <a:r>
              <a:rPr lang="en" sz="3600" b="0" dirty="0">
                <a:solidFill>
                  <a:srgbClr val="FFFFFF"/>
                </a:solidFill>
                <a:latin typeface="Arial"/>
                <a:cs typeface="Arial"/>
                <a:sym typeface="Cabin"/>
              </a:rPr>
              <a:t>Write a simple web page crawler</a:t>
            </a:r>
          </a:p>
          <a:p>
            <a:pPr marL="812810" indent="-632186">
              <a:lnSpc>
                <a:spcPct val="115000"/>
              </a:lnSpc>
              <a:spcBef>
                <a:spcPts val="3556"/>
              </a:spcBef>
              <a:buClr>
                <a:srgbClr val="FFFFFF"/>
              </a:buClr>
              <a:buSzPct val="100000"/>
              <a:buFont typeface="Arial"/>
              <a:buChar char="•"/>
            </a:pPr>
            <a:r>
              <a:rPr lang="en" sz="3600" b="0" dirty="0">
                <a:solidFill>
                  <a:srgbClr val="FFFFFF"/>
                </a:solidFill>
                <a:latin typeface="Arial"/>
                <a:cs typeface="Arial"/>
                <a:sym typeface="Cabin"/>
              </a:rPr>
              <a:t>Compute a simple version of Google's Page Rank algorithm</a:t>
            </a:r>
          </a:p>
          <a:p>
            <a:pPr marL="812810" indent="-632186">
              <a:lnSpc>
                <a:spcPct val="115000"/>
              </a:lnSpc>
              <a:spcBef>
                <a:spcPts val="3556"/>
              </a:spcBef>
              <a:buClr>
                <a:srgbClr val="FFFFFF"/>
              </a:buClr>
              <a:buSzPct val="100000"/>
              <a:buFont typeface="Arial"/>
              <a:buChar char="•"/>
            </a:pPr>
            <a:r>
              <a:rPr lang="en" sz="3600" b="0" dirty="0">
                <a:solidFill>
                  <a:srgbClr val="FFFFFF"/>
                </a:solidFill>
                <a:latin typeface="Arial"/>
                <a:cs typeface="Arial"/>
                <a:sym typeface="Cabin"/>
              </a:rPr>
              <a:t>Visualize the resulting network</a:t>
            </a:r>
          </a:p>
        </p:txBody>
      </p:sp>
      <p:sp>
        <p:nvSpPr>
          <p:cNvPr id="190" name="Shape 190"/>
          <p:cNvSpPr/>
          <p:nvPr/>
        </p:nvSpPr>
        <p:spPr>
          <a:xfrm>
            <a:off x="9014826" y="7777898"/>
            <a:ext cx="7741825" cy="502700"/>
          </a:xfrm>
          <a:prstGeom prst="rect">
            <a:avLst/>
          </a:prstGeom>
          <a:noFill/>
          <a:ln>
            <a:noFill/>
          </a:ln>
        </p:spPr>
        <p:txBody>
          <a:bodyPr lIns="91423" tIns="45689" rIns="91423" bIns="45689" anchor="t" anchorCtr="0">
            <a:noAutofit/>
          </a:bodyPr>
          <a:lstStyle/>
          <a:p>
            <a:pPr>
              <a:buSzPct val="25000"/>
            </a:pPr>
            <a:r>
              <a:rPr lang="en" sz="4100" baseline="30000" dirty="0">
                <a:solidFill>
                  <a:srgbClr val="FFFF00"/>
                </a:solidFill>
                <a:latin typeface="Helvetica Neue"/>
                <a:ea typeface="Helvetica Neue"/>
                <a:cs typeface="Helvetica Neue"/>
                <a:sym typeface="Helvetica Neue"/>
              </a:rPr>
              <a:t>http://</a:t>
            </a:r>
            <a:r>
              <a:rPr lang="en" sz="4100" baseline="30000" dirty="0" smtClean="0">
                <a:solidFill>
                  <a:srgbClr val="FFFF00"/>
                </a:solidFill>
                <a:latin typeface="Helvetica Neue"/>
                <a:ea typeface="Helvetica Neue"/>
                <a:cs typeface="Helvetica Neue"/>
                <a:sym typeface="Helvetica Neue"/>
              </a:rPr>
              <a:t>www.py4e.com/code3/</a:t>
            </a:r>
            <a:r>
              <a:rPr lang="en" sz="4100" baseline="30000" dirty="0" err="1" smtClean="0">
                <a:solidFill>
                  <a:srgbClr val="FFFF00"/>
                </a:solidFill>
                <a:latin typeface="Helvetica Neue"/>
                <a:ea typeface="Helvetica Neue"/>
                <a:cs typeface="Helvetica Neue"/>
                <a:sym typeface="Helvetica Neue"/>
              </a:rPr>
              <a:t>pagerank.zip</a:t>
            </a:r>
            <a:endParaRPr lang="en" sz="4100" baseline="30000" dirty="0">
              <a:solidFill>
                <a:srgbClr val="FFFF00"/>
              </a:solidFill>
              <a:latin typeface="Helvetica Neue"/>
              <a:ea typeface="Helvetica Neue"/>
              <a:cs typeface="Helvetica Neue"/>
              <a:sym typeface="Helvetica Neue"/>
            </a:endParaRPr>
          </a:p>
        </p:txBody>
      </p:sp>
      <p:pic>
        <p:nvPicPr>
          <p:cNvPr id="191" name="Shape 191" descr="pagerank.png"/>
          <p:cNvPicPr preferRelativeResize="0"/>
          <p:nvPr/>
        </p:nvPicPr>
        <p:blipFill rotWithShape="1">
          <a:blip r:embed="rId3">
            <a:alphaModFix/>
          </a:blip>
          <a:srcRect/>
          <a:stretch/>
        </p:blipFill>
        <p:spPr>
          <a:xfrm>
            <a:off x="9246057" y="1265765"/>
            <a:ext cx="6443762" cy="5009081"/>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Mail Data</a:t>
            </a:r>
            <a:endParaRPr lang="en-US" dirty="0"/>
          </a:p>
        </p:txBody>
      </p:sp>
    </p:spTree>
    <p:extLst>
      <p:ext uri="{BB962C8B-B14F-4D97-AF65-F5344CB8AC3E}">
        <p14:creationId xmlns:p14="http://schemas.microsoft.com/office/powerpoint/2010/main" val="1115620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title" idx="4294967295"/>
          </p:nvPr>
        </p:nvSpPr>
        <p:spPr>
          <a:xfrm>
            <a:off x="1" y="1063979"/>
            <a:ext cx="12675839" cy="680155"/>
          </a:xfrm>
          <a:prstGeom prst="rect">
            <a:avLst/>
          </a:prstGeom>
          <a:noFill/>
          <a:ln>
            <a:noFill/>
          </a:ln>
        </p:spPr>
        <p:txBody>
          <a:bodyPr lIns="91423" tIns="91423" rIns="91423" bIns="91423" anchor="ctr" anchorCtr="0">
            <a:noAutofit/>
          </a:bodyPr>
          <a:lstStyle/>
          <a:p>
            <a:pPr>
              <a:spcBef>
                <a:spcPts val="0"/>
              </a:spcBef>
              <a:buClr>
                <a:srgbClr val="00FF00"/>
              </a:buClr>
              <a:buSzPct val="25000"/>
            </a:pPr>
            <a:r>
              <a:rPr lang="en" sz="3600">
                <a:solidFill>
                  <a:srgbClr val="FFFF00"/>
                </a:solidFill>
                <a:sym typeface="Cabin"/>
              </a:rPr>
              <a:t>Acknowledgements / Contributions</a:t>
            </a:r>
          </a:p>
        </p:txBody>
      </p:sp>
      <p:sp>
        <p:nvSpPr>
          <p:cNvPr id="321" name="Shape 321"/>
          <p:cNvSpPr txBox="1"/>
          <p:nvPr/>
        </p:nvSpPr>
        <p:spPr>
          <a:xfrm>
            <a:off x="1206218" y="2143725"/>
            <a:ext cx="6798362" cy="5865742"/>
          </a:xfrm>
          <a:prstGeom prst="rect">
            <a:avLst/>
          </a:prstGeom>
          <a:noFill/>
          <a:ln>
            <a:noFill/>
          </a:ln>
        </p:spPr>
        <p:txBody>
          <a:bodyPr lIns="91423" tIns="91423" rIns="91423" bIns="91423" anchor="t" anchorCtr="0">
            <a:noAutofit/>
          </a:bodyPr>
          <a:lstStyle/>
          <a:p>
            <a:pPr>
              <a:buClr>
                <a:srgbClr val="FFFFFF"/>
              </a:buClr>
              <a:buSzPct val="25000"/>
            </a:pPr>
            <a:r>
              <a:rPr lang="en" sz="1800" dirty="0" err="1" smtClean="0">
                <a:solidFill>
                  <a:srgbClr val="FFFFFF"/>
                </a:solidFill>
                <a:latin typeface="Helvetica Neue"/>
                <a:ea typeface="Helvetica Neue"/>
                <a:cs typeface="Helvetica Neue"/>
                <a:sym typeface="Helvetica Neue"/>
              </a:rPr>
              <a:t>Thes</a:t>
            </a:r>
            <a:r>
              <a:rPr lang="en-US" sz="1800" dirty="0" smtClean="0">
                <a:solidFill>
                  <a:srgbClr val="FFFFFF"/>
                </a:solidFill>
                <a:latin typeface="Helvetica Neue"/>
                <a:ea typeface="Helvetica Neue"/>
                <a:cs typeface="Helvetica Neue"/>
                <a:sym typeface="Helvetica Neue"/>
              </a:rPr>
              <a:t>e</a:t>
            </a:r>
            <a:r>
              <a:rPr lang="en" sz="1800" dirty="0" smtClean="0">
                <a:solidFill>
                  <a:srgbClr val="FFFFFF"/>
                </a:solidFill>
                <a:latin typeface="Helvetica Neue"/>
                <a:ea typeface="Helvetica Neue"/>
                <a:cs typeface="Helvetica Neue"/>
                <a:sym typeface="Helvetica Neue"/>
              </a:rPr>
              <a:t> slide</a:t>
            </a:r>
            <a:r>
              <a:rPr lang="en-US" sz="1800" dirty="0" smtClean="0">
                <a:solidFill>
                  <a:srgbClr val="FFFFFF"/>
                </a:solidFill>
                <a:latin typeface="Helvetica Neue"/>
                <a:ea typeface="Helvetica Neue"/>
                <a:cs typeface="Helvetica Neue"/>
                <a:sym typeface="Helvetica Neue"/>
              </a:rPr>
              <a:t>s</a:t>
            </a:r>
            <a:r>
              <a:rPr lang="en" sz="1800" dirty="0" smtClean="0">
                <a:solidFill>
                  <a:srgbClr val="FFFFFF"/>
                </a:solidFill>
                <a:latin typeface="Helvetica Neue"/>
                <a:ea typeface="Helvetica Neue"/>
                <a:cs typeface="Helvetica Neue"/>
                <a:sym typeface="Helvetica Neue"/>
              </a:rPr>
              <a:t> </a:t>
            </a:r>
            <a:r>
              <a:rPr lang="en" sz="1800" dirty="0">
                <a:solidFill>
                  <a:srgbClr val="FFFFFF"/>
                </a:solidFill>
                <a:latin typeface="Helvetica Neue"/>
                <a:ea typeface="Helvetica Neue"/>
                <a:cs typeface="Helvetica Neue"/>
                <a:sym typeface="Helvetica Neue"/>
              </a:rPr>
              <a:t>are Copyright 2010-  Charles R. Severance (</a:t>
            </a:r>
            <a:r>
              <a:rPr lang="en" sz="1800" u="sng" dirty="0">
                <a:solidFill>
                  <a:srgbClr val="FFFF00"/>
                </a:solidFill>
                <a:latin typeface="Helvetica Neue"/>
                <a:ea typeface="Helvetica Neue"/>
                <a:cs typeface="Helvetica Neue"/>
                <a:sym typeface="Helvetica Neue"/>
                <a:hlinkClick r:id="rId3"/>
              </a:rPr>
              <a:t>www.dr-chuck.com</a:t>
            </a:r>
            <a:r>
              <a:rPr lang="en" sz="1800" dirty="0">
                <a:solidFill>
                  <a:srgbClr val="FFFFFF"/>
                </a:solidFill>
                <a:latin typeface="Helvetica Neue"/>
                <a:ea typeface="Helvetica Neue"/>
                <a:cs typeface="Helvetica Neue"/>
                <a:sym typeface="Helvetica Neue"/>
              </a:rPr>
              <a:t>) of the University of Michigan School of Information and </a:t>
            </a:r>
            <a:r>
              <a:rPr lang="en" sz="1800" u="sng" dirty="0">
                <a:solidFill>
                  <a:srgbClr val="FFFF00"/>
                </a:solidFill>
                <a:latin typeface="Helvetica Neue"/>
                <a:ea typeface="Helvetica Neue"/>
                <a:cs typeface="Helvetica Neue"/>
                <a:sym typeface="Helvetica Neue"/>
                <a:hlinkClick r:id="rId4"/>
              </a:rPr>
              <a:t>open.umich.edu</a:t>
            </a:r>
            <a:r>
              <a:rPr lang="en" sz="1800" dirty="0">
                <a:solidFill>
                  <a:srgbClr val="FFFFFF"/>
                </a:solidFill>
                <a:latin typeface="Helvetica Neue"/>
                <a:ea typeface="Helvetica Neue"/>
                <a:cs typeface="Helvetica Neue"/>
                <a:sym typeface="Helvetica Neue"/>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endParaRPr sz="1800" dirty="0">
              <a:solidFill>
                <a:srgbClr val="FFFFFF"/>
              </a:solidFill>
              <a:latin typeface="Helvetica Neue"/>
              <a:ea typeface="Helvetica Neue"/>
              <a:cs typeface="Helvetica Neue"/>
              <a:sym typeface="Helvetica Neue"/>
            </a:endParaRPr>
          </a:p>
          <a:p>
            <a:pPr>
              <a:buClr>
                <a:srgbClr val="FFFFFF"/>
              </a:buClr>
              <a:buSzPct val="25000"/>
            </a:pPr>
            <a:r>
              <a:rPr lang="en" sz="1800" dirty="0">
                <a:solidFill>
                  <a:srgbClr val="FFFFFF"/>
                </a:solidFill>
                <a:latin typeface="Helvetica Neue"/>
                <a:ea typeface="Helvetica Neue"/>
                <a:cs typeface="Helvetica Neue"/>
                <a:sym typeface="Helvetica Neue"/>
              </a:rPr>
              <a:t>Initial Development: Charles Severance, University of Michigan School of Information</a:t>
            </a:r>
          </a:p>
          <a:p>
            <a:endParaRPr sz="1800" dirty="0">
              <a:solidFill>
                <a:srgbClr val="FFFFFF"/>
              </a:solidFill>
              <a:latin typeface="Helvetica Neue"/>
              <a:ea typeface="Helvetica Neue"/>
              <a:cs typeface="Helvetica Neue"/>
              <a:sym typeface="Helvetica Neue"/>
            </a:endParaRPr>
          </a:p>
          <a:p>
            <a:pPr>
              <a:buClr>
                <a:srgbClr val="FFFFFF"/>
              </a:buClr>
              <a:buSzPct val="25000"/>
            </a:pPr>
            <a:r>
              <a:rPr lang="en" sz="1800" dirty="0">
                <a:solidFill>
                  <a:srgbClr val="FFFFFF"/>
                </a:solidFill>
                <a:latin typeface="Helvetica Neue"/>
                <a:ea typeface="Helvetica Neue"/>
                <a:cs typeface="Helvetica Neue"/>
                <a:sym typeface="Helvetica Neue"/>
              </a:rPr>
              <a:t>… Insert new Contributors here</a:t>
            </a:r>
          </a:p>
        </p:txBody>
      </p:sp>
      <p:pic>
        <p:nvPicPr>
          <p:cNvPr id="322" name="Shape 322"/>
          <p:cNvPicPr preferRelativeResize="0"/>
          <p:nvPr/>
        </p:nvPicPr>
        <p:blipFill rotWithShape="1">
          <a:blip r:embed="rId5">
            <a:alphaModFix/>
          </a:blip>
          <a:srcRect/>
          <a:stretch/>
        </p:blipFill>
        <p:spPr>
          <a:xfrm>
            <a:off x="437942" y="896650"/>
            <a:ext cx="1024898" cy="1024798"/>
          </a:xfrm>
          <a:prstGeom prst="rect">
            <a:avLst/>
          </a:prstGeom>
          <a:noFill/>
          <a:ln>
            <a:noFill/>
          </a:ln>
        </p:spPr>
      </p:pic>
      <p:pic>
        <p:nvPicPr>
          <p:cNvPr id="323" name="Shape 323"/>
          <p:cNvPicPr preferRelativeResize="0"/>
          <p:nvPr/>
        </p:nvPicPr>
        <p:blipFill rotWithShape="1">
          <a:blip r:embed="rId6">
            <a:alphaModFix/>
          </a:blip>
          <a:srcRect/>
          <a:stretch/>
        </p:blipFill>
        <p:spPr>
          <a:xfrm>
            <a:off x="13899045" y="1074850"/>
            <a:ext cx="1968790" cy="668398"/>
          </a:xfrm>
          <a:prstGeom prst="rect">
            <a:avLst/>
          </a:prstGeom>
          <a:noFill/>
          <a:ln>
            <a:noFill/>
          </a:ln>
        </p:spPr>
      </p:pic>
      <p:sp>
        <p:nvSpPr>
          <p:cNvPr id="324" name="Shape 324"/>
          <p:cNvSpPr txBox="1"/>
          <p:nvPr/>
        </p:nvSpPr>
        <p:spPr>
          <a:xfrm>
            <a:off x="8705251" y="2274199"/>
            <a:ext cx="6798362" cy="5735268"/>
          </a:xfrm>
          <a:prstGeom prst="rect">
            <a:avLst/>
          </a:prstGeom>
          <a:noFill/>
          <a:ln>
            <a:noFill/>
          </a:ln>
        </p:spPr>
        <p:txBody>
          <a:bodyPr lIns="91423" tIns="91423" rIns="91423" bIns="91423" anchor="t" anchorCtr="0">
            <a:noAutofit/>
          </a:bodyPr>
          <a:lstStyle/>
          <a:p>
            <a:pPr>
              <a:buClr>
                <a:srgbClr val="FFFFFF"/>
              </a:buClr>
              <a:buSzPct val="25000"/>
            </a:pPr>
            <a:r>
              <a:rPr lang="en" sz="1800">
                <a:solidFill>
                  <a:srgbClr val="FFFFFF"/>
                </a:solidFill>
                <a:latin typeface="Helvetica Neue"/>
                <a:ea typeface="Helvetica Neue"/>
                <a:cs typeface="Helvetica Neue"/>
                <a:sym typeface="Helvetica Neue"/>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632240" y="957456"/>
            <a:ext cx="14993109" cy="1247721"/>
          </a:xfrm>
          <a:prstGeom prst="rect">
            <a:avLst/>
          </a:prstGeom>
          <a:noFill/>
          <a:ln>
            <a:noFill/>
          </a:ln>
        </p:spPr>
        <p:txBody>
          <a:bodyPr lIns="38089" tIns="38089" rIns="38089" bIns="38089" anchor="ctr" anchorCtr="0">
            <a:noAutofit/>
          </a:bodyPr>
          <a:lstStyle/>
          <a:p>
            <a:pPr>
              <a:spcBef>
                <a:spcPts val="0"/>
              </a:spcBef>
              <a:buSzPct val="25000"/>
            </a:pPr>
            <a:r>
              <a:rPr lang="en" sz="7600" dirty="0">
                <a:solidFill>
                  <a:srgbClr val="FFD966"/>
                </a:solidFill>
                <a:latin typeface="Arial"/>
                <a:cs typeface="Arial"/>
                <a:sym typeface="Cabin"/>
              </a:rPr>
              <a:t>Search Engine Architecture</a:t>
            </a:r>
          </a:p>
        </p:txBody>
      </p:sp>
      <p:sp>
        <p:nvSpPr>
          <p:cNvPr id="197" name="Shape 197"/>
          <p:cNvSpPr txBox="1">
            <a:spLocks noGrp="1"/>
          </p:cNvSpPr>
          <p:nvPr>
            <p:ph idx="1"/>
          </p:nvPr>
        </p:nvSpPr>
        <p:spPr>
          <a:xfrm>
            <a:off x="1786671" y="1235290"/>
            <a:ext cx="14631829" cy="5902068"/>
          </a:xfrm>
          <a:prstGeom prst="rect">
            <a:avLst/>
          </a:prstGeom>
          <a:noFill/>
          <a:ln>
            <a:noFill/>
          </a:ln>
        </p:spPr>
        <p:txBody>
          <a:bodyPr lIns="38089" tIns="38089" rIns="38089" bIns="38089" anchor="ctr" anchorCtr="0">
            <a:noAutofit/>
          </a:bodyPr>
          <a:lstStyle/>
          <a:p>
            <a:pPr marL="812810" indent="-733787">
              <a:spcBef>
                <a:spcPts val="0"/>
              </a:spcBef>
              <a:buClr>
                <a:srgbClr val="FFFB00"/>
              </a:buClr>
              <a:buSzPct val="100000"/>
              <a:buFont typeface="Cabin"/>
            </a:pPr>
            <a:r>
              <a:rPr lang="en" sz="5200" b="0" dirty="0">
                <a:solidFill>
                  <a:srgbClr val="FFFB00"/>
                </a:solidFill>
                <a:latin typeface="Arial"/>
                <a:cs typeface="Arial"/>
                <a:sym typeface="Cabin"/>
              </a:rPr>
              <a:t>Web Crawling</a:t>
            </a:r>
          </a:p>
          <a:p>
            <a:pPr marL="812810" indent="-733787">
              <a:spcBef>
                <a:spcPts val="3556"/>
              </a:spcBef>
              <a:buClr>
                <a:srgbClr val="FFFFFF"/>
              </a:buClr>
              <a:buSzPct val="100000"/>
              <a:buFont typeface="Cabin"/>
            </a:pPr>
            <a:r>
              <a:rPr lang="en" sz="5200" b="0" smtClean="0">
                <a:solidFill>
                  <a:srgbClr val="FFFFFF"/>
                </a:solidFill>
                <a:latin typeface="Arial"/>
                <a:cs typeface="Arial"/>
                <a:sym typeface="Cabin"/>
              </a:rPr>
              <a:t>Index </a:t>
            </a:r>
            <a:r>
              <a:rPr lang="en" sz="5200" b="0" dirty="0">
                <a:solidFill>
                  <a:srgbClr val="FFFFFF"/>
                </a:solidFill>
                <a:latin typeface="Arial"/>
                <a:cs typeface="Arial"/>
                <a:sym typeface="Cabin"/>
              </a:rPr>
              <a:t>Building</a:t>
            </a:r>
          </a:p>
          <a:p>
            <a:pPr marL="812810" indent="-733787">
              <a:spcBef>
                <a:spcPts val="3556"/>
              </a:spcBef>
              <a:buClr>
                <a:srgbClr val="FFFFFF"/>
              </a:buClr>
              <a:buSzPct val="100000"/>
              <a:buFont typeface="Cabin"/>
            </a:pPr>
            <a:r>
              <a:rPr lang="en" sz="5200" b="0" dirty="0">
                <a:solidFill>
                  <a:srgbClr val="FFFFFF"/>
                </a:solidFill>
                <a:latin typeface="Arial"/>
                <a:cs typeface="Arial"/>
                <a:sym typeface="Cabin"/>
              </a:rPr>
              <a:t>Searching</a:t>
            </a:r>
          </a:p>
        </p:txBody>
      </p:sp>
      <p:pic>
        <p:nvPicPr>
          <p:cNvPr id="198" name="Shape 198"/>
          <p:cNvPicPr preferRelativeResize="0"/>
          <p:nvPr/>
        </p:nvPicPr>
        <p:blipFill rotWithShape="1">
          <a:blip r:embed="rId3">
            <a:alphaModFix/>
          </a:blip>
          <a:srcRect/>
          <a:stretch/>
        </p:blipFill>
        <p:spPr>
          <a:xfrm>
            <a:off x="10646422" y="2717474"/>
            <a:ext cx="3725695" cy="4142023"/>
          </a:xfrm>
          <a:prstGeom prst="rect">
            <a:avLst/>
          </a:prstGeom>
          <a:noFill/>
          <a:ln>
            <a:noFill/>
          </a:ln>
        </p:spPr>
      </p:pic>
      <p:sp>
        <p:nvSpPr>
          <p:cNvPr id="199" name="Shape 199"/>
          <p:cNvSpPr/>
          <p:nvPr/>
        </p:nvSpPr>
        <p:spPr>
          <a:xfrm>
            <a:off x="5644572" y="7298817"/>
            <a:ext cx="8930115" cy="622400"/>
          </a:xfrm>
          <a:prstGeom prst="rect">
            <a:avLst/>
          </a:prstGeom>
          <a:noFill/>
          <a:ln>
            <a:noFill/>
          </a:ln>
        </p:spPr>
        <p:txBody>
          <a:bodyPr lIns="50801" tIns="50801" rIns="50801" bIns="50801" anchor="ctr" anchorCtr="0">
            <a:noAutofit/>
          </a:bodyPr>
          <a:lstStyle/>
          <a:p>
            <a:pPr algn="ctr">
              <a:buSzPct val="25000"/>
            </a:pPr>
            <a:r>
              <a:rPr lang="en" sz="3200" dirty="0">
                <a:solidFill>
                  <a:srgbClr val="FFFB00"/>
                </a:solidFill>
                <a:latin typeface="Arial Regular" charset="0"/>
                <a:ea typeface="Arial Regular" charset="0"/>
                <a:cs typeface="Arial Regular" charset="0"/>
                <a:sym typeface="Cabin"/>
              </a:rPr>
              <a:t>http://</a:t>
            </a:r>
            <a:r>
              <a:rPr lang="en" sz="3200" dirty="0" err="1">
                <a:solidFill>
                  <a:srgbClr val="FFFB00"/>
                </a:solidFill>
                <a:latin typeface="Arial Regular" charset="0"/>
                <a:ea typeface="Arial Regular" charset="0"/>
                <a:cs typeface="Arial Regular" charset="0"/>
                <a:sym typeface="Cabin"/>
              </a:rPr>
              <a:t>infolab.stanford.edu</a:t>
            </a:r>
            <a:r>
              <a:rPr lang="en" sz="3200" dirty="0">
                <a:solidFill>
                  <a:srgbClr val="FFFB00"/>
                </a:solidFill>
                <a:latin typeface="Arial Regular" charset="0"/>
                <a:ea typeface="Arial Regular" charset="0"/>
                <a:cs typeface="Arial Regular" charset="0"/>
                <a:sym typeface="Cabin"/>
              </a:rPr>
              <a:t>/~backrub/</a:t>
            </a:r>
            <a:r>
              <a:rPr lang="en" sz="3200" dirty="0" err="1">
                <a:solidFill>
                  <a:srgbClr val="FFFB00"/>
                </a:solidFill>
                <a:latin typeface="Arial Regular" charset="0"/>
                <a:ea typeface="Arial Regular" charset="0"/>
                <a:cs typeface="Arial Regular" charset="0"/>
                <a:sym typeface="Cabin"/>
              </a:rPr>
              <a:t>google.html</a:t>
            </a:r>
            <a:endParaRPr lang="en" sz="3200" dirty="0">
              <a:solidFill>
                <a:srgbClr val="FFFB00"/>
              </a:solidFill>
              <a:latin typeface="Arial Regular" charset="0"/>
              <a:ea typeface="Arial Regular" charset="0"/>
              <a:cs typeface="Arial Regular" charset="0"/>
              <a:sym typeface="Cabin"/>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p:nvPr/>
        </p:nvSpPr>
        <p:spPr>
          <a:xfrm>
            <a:off x="2015264" y="3016701"/>
            <a:ext cx="11915135" cy="2705100"/>
          </a:xfrm>
          <a:prstGeom prst="rect">
            <a:avLst/>
          </a:prstGeom>
          <a:noFill/>
          <a:ln>
            <a:noFill/>
          </a:ln>
        </p:spPr>
        <p:txBody>
          <a:bodyPr lIns="50801" tIns="50801" rIns="50801" bIns="50801" anchor="ctr" anchorCtr="0">
            <a:noAutofit/>
          </a:bodyPr>
          <a:lstStyle/>
          <a:p>
            <a:pPr>
              <a:lnSpc>
                <a:spcPct val="115000"/>
              </a:lnSpc>
              <a:buSzPct val="25000"/>
            </a:pPr>
            <a:r>
              <a:rPr lang="en" sz="3600" dirty="0">
                <a:solidFill>
                  <a:srgbClr val="FFFFFF"/>
                </a:solidFill>
                <a:latin typeface="Arial Regular" charset="0"/>
                <a:ea typeface="Arial Regular" charset="0"/>
                <a:cs typeface="Arial Regular" charset="0"/>
                <a:sym typeface="Cabin"/>
              </a:rPr>
              <a:t>A Web crawler is a computer program that browses the World Wide Web in a methodical, automated manner. Web crawlers are mainly used to create a copy of all the visited pages for later processing by a search engine that will index the downloaded pages to provide fast searches.</a:t>
            </a:r>
          </a:p>
        </p:txBody>
      </p:sp>
      <p:sp>
        <p:nvSpPr>
          <p:cNvPr id="205" name="Shape 205"/>
          <p:cNvSpPr txBox="1">
            <a:spLocks noGrp="1"/>
          </p:cNvSpPr>
          <p:nvPr>
            <p:ph type="title"/>
          </p:nvPr>
        </p:nvSpPr>
        <p:spPr>
          <a:prstGeom prst="rect">
            <a:avLst/>
          </a:prstGeom>
          <a:noFill/>
          <a:ln>
            <a:noFill/>
          </a:ln>
        </p:spPr>
        <p:txBody>
          <a:bodyPr lIns="38089" tIns="38089" rIns="38089" bIns="38089" anchor="ctr" anchorCtr="0">
            <a:noAutofit/>
          </a:bodyPr>
          <a:lstStyle/>
          <a:p>
            <a:pPr>
              <a:spcBef>
                <a:spcPts val="0"/>
              </a:spcBef>
              <a:buSzPct val="25000"/>
            </a:pPr>
            <a:r>
              <a:rPr lang="en" sz="7600" dirty="0">
                <a:solidFill>
                  <a:srgbClr val="FFD966"/>
                </a:solidFill>
                <a:sym typeface="Cabin"/>
              </a:rPr>
              <a:t>Web Crawler</a:t>
            </a:r>
          </a:p>
        </p:txBody>
      </p:sp>
      <p:sp>
        <p:nvSpPr>
          <p:cNvPr id="206" name="Shape 206"/>
          <p:cNvSpPr/>
          <p:nvPr/>
        </p:nvSpPr>
        <p:spPr>
          <a:xfrm>
            <a:off x="3091236" y="7539556"/>
            <a:ext cx="10075117" cy="622400"/>
          </a:xfrm>
          <a:prstGeom prst="rect">
            <a:avLst/>
          </a:prstGeom>
          <a:noFill/>
          <a:ln>
            <a:noFill/>
          </a:ln>
        </p:spPr>
        <p:txBody>
          <a:bodyPr lIns="50801" tIns="50801" rIns="50801" bIns="50801" anchor="ctr" anchorCtr="0">
            <a:noAutofit/>
          </a:bodyPr>
          <a:lstStyle/>
          <a:p>
            <a:pPr algn="ctr">
              <a:buSzPct val="25000"/>
            </a:pPr>
            <a:r>
              <a:rPr lang="en" sz="3600" dirty="0">
                <a:solidFill>
                  <a:srgbClr val="FFFF00"/>
                </a:solidFill>
                <a:latin typeface="Arial Regular" charset="0"/>
                <a:ea typeface="Arial Regular" charset="0"/>
                <a:cs typeface="Arial Regular" charset="0"/>
                <a:sym typeface="Cabin"/>
              </a:rPr>
              <a:t>http://en.wikipedia.org/wiki/Web_crawler</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723764" y="642823"/>
            <a:ext cx="6655450" cy="1713776"/>
          </a:xfrm>
          <a:prstGeom prst="rect">
            <a:avLst/>
          </a:prstGeom>
          <a:noFill/>
          <a:ln>
            <a:noFill/>
          </a:ln>
        </p:spPr>
        <p:txBody>
          <a:bodyPr lIns="38089" tIns="38089" rIns="38089" bIns="38089" anchor="ctr" anchorCtr="0">
            <a:noAutofit/>
          </a:bodyPr>
          <a:lstStyle/>
          <a:p>
            <a:pPr>
              <a:spcBef>
                <a:spcPts val="0"/>
              </a:spcBef>
              <a:buSzPct val="25000"/>
            </a:pPr>
            <a:r>
              <a:rPr lang="en" sz="7600" dirty="0">
                <a:solidFill>
                  <a:srgbClr val="FFD966"/>
                </a:solidFill>
                <a:latin typeface="Arial"/>
                <a:cs typeface="Arial"/>
                <a:sym typeface="Cabin"/>
              </a:rPr>
              <a:t>Web Crawler</a:t>
            </a:r>
          </a:p>
        </p:txBody>
      </p:sp>
      <p:sp>
        <p:nvSpPr>
          <p:cNvPr id="212" name="Shape 212"/>
          <p:cNvSpPr txBox="1">
            <a:spLocks noGrp="1"/>
          </p:cNvSpPr>
          <p:nvPr>
            <p:ph idx="1"/>
          </p:nvPr>
        </p:nvSpPr>
        <p:spPr>
          <a:xfrm>
            <a:off x="523699" y="2603501"/>
            <a:ext cx="7287564" cy="5702398"/>
          </a:xfrm>
          <a:prstGeom prst="rect">
            <a:avLst/>
          </a:prstGeom>
          <a:noFill/>
          <a:ln>
            <a:noFill/>
          </a:ln>
        </p:spPr>
        <p:txBody>
          <a:bodyPr lIns="38089" tIns="38089" rIns="38089" bIns="38089" anchor="ctr" anchorCtr="0">
            <a:noAutofit/>
          </a:bodyPr>
          <a:lstStyle/>
          <a:p>
            <a:pPr marL="812810" indent="-632186">
              <a:spcBef>
                <a:spcPts val="0"/>
              </a:spcBef>
              <a:buClr>
                <a:srgbClr val="FFFFFF"/>
              </a:buClr>
              <a:buSzPct val="100000"/>
              <a:buFont typeface="Arial"/>
              <a:buChar char="•"/>
            </a:pPr>
            <a:r>
              <a:rPr lang="en" sz="3600" b="0" dirty="0">
                <a:solidFill>
                  <a:srgbClr val="FFFFFF"/>
                </a:solidFill>
                <a:latin typeface="Arial"/>
                <a:cs typeface="Arial"/>
                <a:sym typeface="Cabin"/>
              </a:rPr>
              <a:t>Retrieve a page</a:t>
            </a:r>
          </a:p>
          <a:p>
            <a:pPr marL="812810" indent="-632186">
              <a:spcBef>
                <a:spcPts val="3556"/>
              </a:spcBef>
              <a:buClr>
                <a:srgbClr val="FFFFFF"/>
              </a:buClr>
              <a:buSzPct val="100000"/>
              <a:buFont typeface="Arial"/>
              <a:buChar char="•"/>
            </a:pPr>
            <a:r>
              <a:rPr lang="en" sz="3600" b="0" dirty="0">
                <a:solidFill>
                  <a:srgbClr val="FFFFFF"/>
                </a:solidFill>
                <a:latin typeface="Arial"/>
                <a:cs typeface="Arial"/>
                <a:sym typeface="Cabin"/>
              </a:rPr>
              <a:t>Look through the page for links</a:t>
            </a:r>
          </a:p>
          <a:p>
            <a:pPr marL="812810" indent="-632186">
              <a:spcBef>
                <a:spcPts val="3556"/>
              </a:spcBef>
              <a:buClr>
                <a:srgbClr val="FFFFFF"/>
              </a:buClr>
              <a:buSzPct val="100000"/>
              <a:buFont typeface="Arial"/>
              <a:buChar char="•"/>
            </a:pPr>
            <a:r>
              <a:rPr lang="en" sz="3600" b="0" dirty="0">
                <a:solidFill>
                  <a:srgbClr val="FFFFFF"/>
                </a:solidFill>
                <a:latin typeface="Arial"/>
                <a:cs typeface="Arial"/>
                <a:sym typeface="Cabin"/>
              </a:rPr>
              <a:t>Add the links to a list of “to be retrieved” sites</a:t>
            </a:r>
          </a:p>
          <a:p>
            <a:pPr marL="812810" indent="-632186">
              <a:spcBef>
                <a:spcPts val="3556"/>
              </a:spcBef>
              <a:buClr>
                <a:srgbClr val="FFFFFF"/>
              </a:buClr>
              <a:buSzPct val="100000"/>
              <a:buFont typeface="Arial"/>
              <a:buChar char="•"/>
            </a:pPr>
            <a:r>
              <a:rPr lang="en" sz="3600" b="0" dirty="0">
                <a:solidFill>
                  <a:srgbClr val="FFFFFF"/>
                </a:solidFill>
                <a:latin typeface="Arial"/>
                <a:cs typeface="Arial"/>
                <a:sym typeface="Cabin"/>
              </a:rPr>
              <a:t>Repeat...</a:t>
            </a:r>
          </a:p>
        </p:txBody>
      </p:sp>
      <p:pic>
        <p:nvPicPr>
          <p:cNvPr id="214" name="Shape 214"/>
          <p:cNvPicPr preferRelativeResize="0"/>
          <p:nvPr/>
        </p:nvPicPr>
        <p:blipFill rotWithShape="1">
          <a:blip r:embed="rId3">
            <a:alphaModFix/>
          </a:blip>
          <a:srcRect/>
          <a:stretch/>
        </p:blipFill>
        <p:spPr>
          <a:xfrm>
            <a:off x="8306610" y="1204231"/>
            <a:ext cx="7201603" cy="5386610"/>
          </a:xfrm>
          <a:prstGeom prst="rect">
            <a:avLst/>
          </a:prstGeom>
          <a:noFill/>
          <a:ln>
            <a:noFill/>
          </a:ln>
        </p:spPr>
      </p:pic>
      <p:sp>
        <p:nvSpPr>
          <p:cNvPr id="215" name="Shape 215"/>
          <p:cNvSpPr/>
          <p:nvPr/>
        </p:nvSpPr>
        <p:spPr>
          <a:xfrm>
            <a:off x="6919477" y="7247109"/>
            <a:ext cx="8880866" cy="622400"/>
          </a:xfrm>
          <a:prstGeom prst="rect">
            <a:avLst/>
          </a:prstGeom>
          <a:noFill/>
          <a:ln>
            <a:noFill/>
          </a:ln>
        </p:spPr>
        <p:txBody>
          <a:bodyPr lIns="50801" tIns="50801" rIns="50801" bIns="50801" anchor="ctr" anchorCtr="0">
            <a:noAutofit/>
          </a:bodyPr>
          <a:lstStyle/>
          <a:p>
            <a:pPr algn="ctr">
              <a:buSzPct val="25000"/>
            </a:pPr>
            <a:r>
              <a:rPr lang="en" sz="3600" dirty="0">
                <a:solidFill>
                  <a:srgbClr val="FFFF00"/>
                </a:solidFill>
                <a:latin typeface="Arial Regular" charset="0"/>
                <a:ea typeface="Arial Regular" charset="0"/>
                <a:cs typeface="Arial Regular" charset="0"/>
                <a:sym typeface="Cabin"/>
              </a:rPr>
              <a:t>http://</a:t>
            </a:r>
            <a:r>
              <a:rPr lang="en" sz="3600" dirty="0" err="1">
                <a:solidFill>
                  <a:srgbClr val="FFFF00"/>
                </a:solidFill>
                <a:latin typeface="Arial Regular" charset="0"/>
                <a:ea typeface="Arial Regular" charset="0"/>
                <a:cs typeface="Arial Regular" charset="0"/>
                <a:sym typeface="Cabin"/>
              </a:rPr>
              <a:t>en.wikipedia.org</a:t>
            </a:r>
            <a:r>
              <a:rPr lang="en" sz="3600" dirty="0">
                <a:solidFill>
                  <a:srgbClr val="FFFF00"/>
                </a:solidFill>
                <a:latin typeface="Arial Regular" charset="0"/>
                <a:ea typeface="Arial Regular" charset="0"/>
                <a:cs typeface="Arial Regular" charset="0"/>
                <a:sym typeface="Cabin"/>
              </a:rPr>
              <a:t>/wiki/</a:t>
            </a:r>
            <a:r>
              <a:rPr lang="en" sz="3600" dirty="0" err="1">
                <a:solidFill>
                  <a:srgbClr val="FFFF00"/>
                </a:solidFill>
                <a:latin typeface="Arial Regular" charset="0"/>
                <a:ea typeface="Arial Regular" charset="0"/>
                <a:cs typeface="Arial Regular" charset="0"/>
                <a:sym typeface="Cabin"/>
              </a:rPr>
              <a:t>Web_crawler</a:t>
            </a:r>
            <a:endParaRPr lang="en" sz="3600" dirty="0">
              <a:solidFill>
                <a:srgbClr val="FFFF00"/>
              </a:solidFill>
              <a:latin typeface="Arial Regular" charset="0"/>
              <a:ea typeface="Arial Regular" charset="0"/>
              <a:cs typeface="Arial Regular" charset="0"/>
              <a:sym typeface="Cab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38089" tIns="38089" rIns="38089" bIns="38089" anchor="ctr" anchorCtr="0">
            <a:noAutofit/>
          </a:bodyPr>
          <a:lstStyle/>
          <a:p>
            <a:pPr>
              <a:spcBef>
                <a:spcPts val="0"/>
              </a:spcBef>
              <a:buSzPct val="25000"/>
            </a:pPr>
            <a:r>
              <a:rPr lang="en" sz="7600" dirty="0">
                <a:solidFill>
                  <a:srgbClr val="FFD966"/>
                </a:solidFill>
                <a:latin typeface="Arial"/>
                <a:cs typeface="Arial"/>
                <a:sym typeface="Cabin"/>
              </a:rPr>
              <a:t>Web Crawling Policy</a:t>
            </a:r>
          </a:p>
        </p:txBody>
      </p:sp>
      <p:sp>
        <p:nvSpPr>
          <p:cNvPr id="221" name="Shape 221"/>
          <p:cNvSpPr txBox="1">
            <a:spLocks noGrp="1"/>
          </p:cNvSpPr>
          <p:nvPr>
            <p:ph idx="1"/>
          </p:nvPr>
        </p:nvSpPr>
        <p:spPr>
          <a:xfrm>
            <a:off x="632240" y="1244938"/>
            <a:ext cx="14812469" cy="5902068"/>
          </a:xfrm>
          <a:prstGeom prst="rect">
            <a:avLst/>
          </a:prstGeom>
          <a:noFill/>
          <a:ln>
            <a:noFill/>
          </a:ln>
        </p:spPr>
        <p:txBody>
          <a:bodyPr lIns="38089" tIns="38089" rIns="38089" bIns="38089" anchor="ctr" anchorCtr="0">
            <a:noAutofit/>
          </a:bodyPr>
          <a:lstStyle/>
          <a:p>
            <a:pPr marL="812810" indent="-632186">
              <a:spcBef>
                <a:spcPts val="0"/>
              </a:spcBef>
              <a:buSzPct val="100000"/>
              <a:buFont typeface="Arial"/>
              <a:buChar char="•"/>
            </a:pPr>
            <a:r>
              <a:rPr lang="en" sz="3100" b="0" dirty="0">
                <a:solidFill>
                  <a:srgbClr val="FFFFFF"/>
                </a:solidFill>
                <a:latin typeface="Arial"/>
                <a:cs typeface="Arial"/>
                <a:sym typeface="Cabin"/>
              </a:rPr>
              <a:t>a</a:t>
            </a:r>
            <a:r>
              <a:rPr lang="en" sz="3100" b="0" dirty="0">
                <a:solidFill>
                  <a:srgbClr val="00F900"/>
                </a:solidFill>
                <a:latin typeface="Arial"/>
                <a:cs typeface="Arial"/>
                <a:sym typeface="Cabin"/>
              </a:rPr>
              <a:t> selection policy</a:t>
            </a:r>
            <a:r>
              <a:rPr lang="en" sz="3100" b="0" dirty="0">
                <a:solidFill>
                  <a:srgbClr val="FFFFFF"/>
                </a:solidFill>
                <a:latin typeface="Arial"/>
                <a:cs typeface="Arial"/>
                <a:sym typeface="Cabin"/>
              </a:rPr>
              <a:t> that states which pages to download,</a:t>
            </a:r>
          </a:p>
          <a:p>
            <a:pPr marL="812810" indent="-632186">
              <a:spcBef>
                <a:spcPts val="3556"/>
              </a:spcBef>
              <a:buSzPct val="100000"/>
              <a:buFont typeface="Arial"/>
              <a:buChar char="•"/>
            </a:pPr>
            <a:r>
              <a:rPr lang="en" sz="3100" b="0" dirty="0">
                <a:solidFill>
                  <a:srgbClr val="FFFFFF"/>
                </a:solidFill>
                <a:latin typeface="Arial"/>
                <a:cs typeface="Arial"/>
                <a:sym typeface="Cabin"/>
              </a:rPr>
              <a:t>a</a:t>
            </a:r>
            <a:r>
              <a:rPr lang="en" sz="3100" b="0" dirty="0">
                <a:solidFill>
                  <a:srgbClr val="00F900"/>
                </a:solidFill>
                <a:latin typeface="Arial"/>
                <a:cs typeface="Arial"/>
                <a:sym typeface="Cabin"/>
              </a:rPr>
              <a:t> re-visit policy</a:t>
            </a:r>
            <a:r>
              <a:rPr lang="en" sz="3100" b="0" dirty="0">
                <a:solidFill>
                  <a:srgbClr val="FFFFFF"/>
                </a:solidFill>
                <a:latin typeface="Arial"/>
                <a:cs typeface="Arial"/>
                <a:sym typeface="Cabin"/>
              </a:rPr>
              <a:t> that states when to check for changes to the pages,</a:t>
            </a:r>
          </a:p>
          <a:p>
            <a:pPr marL="812810" indent="-632186">
              <a:spcBef>
                <a:spcPts val="3556"/>
              </a:spcBef>
              <a:buSzPct val="100000"/>
              <a:buFont typeface="Arial"/>
              <a:buChar char="•"/>
            </a:pPr>
            <a:r>
              <a:rPr lang="en" sz="3100" b="0" dirty="0">
                <a:solidFill>
                  <a:srgbClr val="FFFFFF"/>
                </a:solidFill>
                <a:latin typeface="Arial"/>
                <a:cs typeface="Arial"/>
                <a:sym typeface="Cabin"/>
              </a:rPr>
              <a:t>a </a:t>
            </a:r>
            <a:r>
              <a:rPr lang="en" sz="3100" b="0" dirty="0">
                <a:solidFill>
                  <a:srgbClr val="00F900"/>
                </a:solidFill>
                <a:latin typeface="Arial"/>
                <a:cs typeface="Arial"/>
                <a:sym typeface="Cabin"/>
              </a:rPr>
              <a:t>politeness policy</a:t>
            </a:r>
            <a:r>
              <a:rPr lang="en" sz="3100" b="0" dirty="0">
                <a:solidFill>
                  <a:srgbClr val="FFFFFF"/>
                </a:solidFill>
                <a:latin typeface="Arial"/>
                <a:cs typeface="Arial"/>
                <a:sym typeface="Cabin"/>
              </a:rPr>
              <a:t> that states how to avoid overloading Web sites, and</a:t>
            </a:r>
          </a:p>
          <a:p>
            <a:pPr marL="812810" indent="-632186">
              <a:spcBef>
                <a:spcPts val="3556"/>
              </a:spcBef>
              <a:buSzPct val="100000"/>
              <a:buFont typeface="Arial"/>
              <a:buChar char="•"/>
            </a:pPr>
            <a:r>
              <a:rPr lang="en" sz="3100" b="0" dirty="0">
                <a:solidFill>
                  <a:srgbClr val="FFFFFF"/>
                </a:solidFill>
                <a:latin typeface="Arial"/>
                <a:cs typeface="Arial"/>
                <a:sym typeface="Cabin"/>
              </a:rPr>
              <a:t>a </a:t>
            </a:r>
            <a:r>
              <a:rPr lang="en" sz="3100" b="0" dirty="0">
                <a:solidFill>
                  <a:srgbClr val="00F900"/>
                </a:solidFill>
                <a:latin typeface="Arial"/>
                <a:cs typeface="Arial"/>
                <a:sym typeface="Cabin"/>
              </a:rPr>
              <a:t>parallelization policy</a:t>
            </a:r>
            <a:r>
              <a:rPr lang="en" sz="3100" b="0" dirty="0">
                <a:solidFill>
                  <a:srgbClr val="FFFFFF"/>
                </a:solidFill>
                <a:latin typeface="Arial"/>
                <a:cs typeface="Arial"/>
                <a:sym typeface="Cabin"/>
              </a:rPr>
              <a:t> that states how to coordinate distributed Web crawlers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prstGeom prst="rect">
            <a:avLst/>
          </a:prstGeom>
          <a:noFill/>
          <a:ln>
            <a:noFill/>
          </a:ln>
        </p:spPr>
        <p:txBody>
          <a:bodyPr lIns="38089" tIns="38089" rIns="38089" bIns="38089" anchor="ctr" anchorCtr="0">
            <a:noAutofit/>
          </a:bodyPr>
          <a:lstStyle/>
          <a:p>
            <a:pPr>
              <a:spcBef>
                <a:spcPts val="0"/>
              </a:spcBef>
              <a:buSzPct val="25000"/>
            </a:pPr>
            <a:r>
              <a:rPr lang="en" sz="7600" dirty="0">
                <a:solidFill>
                  <a:srgbClr val="FFD966"/>
                </a:solidFill>
                <a:latin typeface="Arial"/>
                <a:cs typeface="Arial"/>
                <a:sym typeface="Cabin"/>
              </a:rPr>
              <a:t>robots.txt</a:t>
            </a:r>
          </a:p>
        </p:txBody>
      </p:sp>
      <p:sp>
        <p:nvSpPr>
          <p:cNvPr id="228" name="Shape 228"/>
          <p:cNvSpPr txBox="1">
            <a:spLocks noGrp="1"/>
          </p:cNvSpPr>
          <p:nvPr>
            <p:ph idx="1"/>
          </p:nvPr>
        </p:nvSpPr>
        <p:spPr>
          <a:xfrm>
            <a:off x="1155812" y="2394009"/>
            <a:ext cx="8243106" cy="5702398"/>
          </a:xfrm>
          <a:prstGeom prst="rect">
            <a:avLst/>
          </a:prstGeom>
          <a:noFill/>
          <a:ln>
            <a:noFill/>
          </a:ln>
        </p:spPr>
        <p:txBody>
          <a:bodyPr lIns="38089" tIns="38089" rIns="38089" bIns="38089" anchor="t" anchorCtr="0">
            <a:noAutofit/>
          </a:bodyPr>
          <a:lstStyle/>
          <a:p>
            <a:pPr marL="812810" indent="-632186">
              <a:spcBef>
                <a:spcPts val="0"/>
              </a:spcBef>
              <a:buClr>
                <a:srgbClr val="FFFFFF"/>
              </a:buClr>
              <a:buSzPct val="100000"/>
              <a:buFont typeface="Arial"/>
              <a:buChar char="•"/>
            </a:pPr>
            <a:r>
              <a:rPr lang="en" sz="3600" b="0" dirty="0">
                <a:solidFill>
                  <a:srgbClr val="FFFFFF"/>
                </a:solidFill>
                <a:latin typeface="Arial"/>
                <a:cs typeface="Arial"/>
                <a:sym typeface="Cabin"/>
              </a:rPr>
              <a:t>A way for a web site to communicate with web crawlers</a:t>
            </a:r>
          </a:p>
          <a:p>
            <a:pPr marL="812810" indent="-632186">
              <a:spcBef>
                <a:spcPts val="3556"/>
              </a:spcBef>
              <a:buClr>
                <a:srgbClr val="FFFFFF"/>
              </a:buClr>
              <a:buSzPct val="100000"/>
              <a:buFont typeface="Arial"/>
              <a:buChar char="•"/>
            </a:pPr>
            <a:r>
              <a:rPr lang="en" sz="3600" b="0" dirty="0">
                <a:solidFill>
                  <a:srgbClr val="FFFFFF"/>
                </a:solidFill>
                <a:latin typeface="Arial"/>
                <a:cs typeface="Arial"/>
                <a:sym typeface="Cabin"/>
              </a:rPr>
              <a:t>An informal and voluntary standard</a:t>
            </a:r>
          </a:p>
          <a:p>
            <a:pPr marL="812810" indent="-632186">
              <a:spcBef>
                <a:spcPts val="3556"/>
              </a:spcBef>
              <a:buClr>
                <a:srgbClr val="FFFFFF"/>
              </a:buClr>
              <a:buSzPct val="100000"/>
              <a:buFont typeface="Arial"/>
              <a:buChar char="•"/>
            </a:pPr>
            <a:r>
              <a:rPr lang="en" sz="3600" b="0" dirty="0">
                <a:solidFill>
                  <a:srgbClr val="FFFFFF"/>
                </a:solidFill>
                <a:latin typeface="Arial"/>
                <a:cs typeface="Arial"/>
                <a:sym typeface="Cabin"/>
              </a:rPr>
              <a:t>Sometimes folks make a “Spider Trap” to catch “bad” spiders</a:t>
            </a:r>
          </a:p>
        </p:txBody>
      </p:sp>
      <p:sp>
        <p:nvSpPr>
          <p:cNvPr id="229" name="Shape 229"/>
          <p:cNvSpPr/>
          <p:nvPr/>
        </p:nvSpPr>
        <p:spPr>
          <a:xfrm>
            <a:off x="2239152" y="6375607"/>
            <a:ext cx="11779284" cy="1720800"/>
          </a:xfrm>
          <a:prstGeom prst="rect">
            <a:avLst/>
          </a:prstGeom>
          <a:noFill/>
          <a:ln>
            <a:noFill/>
          </a:ln>
        </p:spPr>
        <p:txBody>
          <a:bodyPr lIns="50801" tIns="50801" rIns="50801" bIns="50801" anchor="ctr" anchorCtr="0">
            <a:noAutofit/>
          </a:bodyPr>
          <a:lstStyle/>
          <a:p>
            <a:pPr algn="ctr">
              <a:buSzPct val="25000"/>
            </a:pPr>
            <a:r>
              <a:rPr lang="en-US" sz="3600" dirty="0">
                <a:solidFill>
                  <a:srgbClr val="FFFB00"/>
                </a:solidFill>
                <a:latin typeface="Arial Regular" charset="0"/>
                <a:ea typeface="Arial Regular" charset="0"/>
                <a:cs typeface="Arial Regular" charset="0"/>
                <a:sym typeface="Cabin"/>
              </a:rPr>
              <a:t>http://www.py4e.com/</a:t>
            </a:r>
            <a:r>
              <a:rPr lang="en-US" sz="3600" dirty="0" err="1">
                <a:solidFill>
                  <a:srgbClr val="FFFB00"/>
                </a:solidFill>
                <a:latin typeface="Arial Regular" charset="0"/>
                <a:ea typeface="Arial Regular" charset="0"/>
                <a:cs typeface="Arial Regular" charset="0"/>
                <a:sym typeface="Cabin"/>
              </a:rPr>
              <a:t>robots.txt</a:t>
            </a:r>
            <a:endParaRPr lang="en-US" sz="3600" dirty="0">
              <a:solidFill>
                <a:srgbClr val="FFFB00"/>
              </a:solidFill>
              <a:latin typeface="Arial Regular" charset="0"/>
              <a:ea typeface="Arial Regular" charset="0"/>
              <a:cs typeface="Arial Regular" charset="0"/>
              <a:sym typeface="Cabin"/>
            </a:endParaRPr>
          </a:p>
          <a:p>
            <a:pPr algn="ctr">
              <a:buSzPct val="25000"/>
            </a:pPr>
            <a:r>
              <a:rPr lang="en" sz="3600" dirty="0" smtClean="0">
                <a:solidFill>
                  <a:srgbClr val="FFFB00"/>
                </a:solidFill>
                <a:latin typeface="Arial Regular" charset="0"/>
                <a:ea typeface="Arial Regular" charset="0"/>
                <a:cs typeface="Arial Regular" charset="0"/>
                <a:sym typeface="Cabin"/>
              </a:rPr>
              <a:t>http</a:t>
            </a:r>
            <a:r>
              <a:rPr lang="en" sz="3600" dirty="0">
                <a:solidFill>
                  <a:srgbClr val="FFFB00"/>
                </a:solidFill>
                <a:latin typeface="Arial Regular" charset="0"/>
                <a:ea typeface="Arial Regular" charset="0"/>
                <a:cs typeface="Arial Regular" charset="0"/>
                <a:sym typeface="Cabin"/>
              </a:rPr>
              <a:t>://</a:t>
            </a:r>
            <a:r>
              <a:rPr lang="en" sz="3600" dirty="0" err="1">
                <a:solidFill>
                  <a:srgbClr val="FFFB00"/>
                </a:solidFill>
                <a:latin typeface="Arial Regular" charset="0"/>
                <a:ea typeface="Arial Regular" charset="0"/>
                <a:cs typeface="Arial Regular" charset="0"/>
                <a:sym typeface="Cabin"/>
              </a:rPr>
              <a:t>en.wikipedia.org</a:t>
            </a:r>
            <a:r>
              <a:rPr lang="en" sz="3600" dirty="0">
                <a:solidFill>
                  <a:srgbClr val="FFFB00"/>
                </a:solidFill>
                <a:latin typeface="Arial Regular" charset="0"/>
                <a:ea typeface="Arial Regular" charset="0"/>
                <a:cs typeface="Arial Regular" charset="0"/>
                <a:sym typeface="Cabin"/>
              </a:rPr>
              <a:t>/wiki/</a:t>
            </a:r>
            <a:r>
              <a:rPr lang="en" sz="3600" dirty="0" err="1">
                <a:solidFill>
                  <a:srgbClr val="FFFB00"/>
                </a:solidFill>
                <a:latin typeface="Arial Regular" charset="0"/>
                <a:ea typeface="Arial Regular" charset="0"/>
                <a:cs typeface="Arial Regular" charset="0"/>
                <a:sym typeface="Cabin"/>
              </a:rPr>
              <a:t>Robots_Exclusion_Standard</a:t>
            </a:r>
            <a:endParaRPr lang="en" sz="3600" dirty="0">
              <a:solidFill>
                <a:srgbClr val="FFFB00"/>
              </a:solidFill>
              <a:latin typeface="Arial Regular" charset="0"/>
              <a:ea typeface="Arial Regular" charset="0"/>
              <a:cs typeface="Arial Regular" charset="0"/>
              <a:sym typeface="Cabin"/>
            </a:endParaRPr>
          </a:p>
          <a:p>
            <a:pPr algn="ctr">
              <a:buSzPct val="25000"/>
            </a:pPr>
            <a:r>
              <a:rPr lang="en" sz="3600" dirty="0">
                <a:solidFill>
                  <a:srgbClr val="FFFB00"/>
                </a:solidFill>
                <a:latin typeface="Arial Regular" charset="0"/>
                <a:ea typeface="Arial Regular" charset="0"/>
                <a:cs typeface="Arial Regular" charset="0"/>
                <a:sym typeface="Cabin"/>
              </a:rPr>
              <a:t>http://</a:t>
            </a:r>
            <a:r>
              <a:rPr lang="en" sz="3600" dirty="0" err="1">
                <a:solidFill>
                  <a:srgbClr val="FFFB00"/>
                </a:solidFill>
                <a:latin typeface="Arial Regular" charset="0"/>
                <a:ea typeface="Arial Regular" charset="0"/>
                <a:cs typeface="Arial Regular" charset="0"/>
                <a:sym typeface="Cabin"/>
              </a:rPr>
              <a:t>en.wikipedia.org</a:t>
            </a:r>
            <a:r>
              <a:rPr lang="en" sz="3600" dirty="0">
                <a:solidFill>
                  <a:srgbClr val="FFFB00"/>
                </a:solidFill>
                <a:latin typeface="Arial Regular" charset="0"/>
                <a:ea typeface="Arial Regular" charset="0"/>
                <a:cs typeface="Arial Regular" charset="0"/>
                <a:sym typeface="Cabin"/>
              </a:rPr>
              <a:t>/wiki/</a:t>
            </a:r>
            <a:r>
              <a:rPr lang="en" sz="3600" dirty="0" err="1">
                <a:solidFill>
                  <a:srgbClr val="FFFB00"/>
                </a:solidFill>
                <a:latin typeface="Arial Regular" charset="0"/>
                <a:ea typeface="Arial Regular" charset="0"/>
                <a:cs typeface="Arial Regular" charset="0"/>
                <a:sym typeface="Cabin"/>
              </a:rPr>
              <a:t>Spider_trap</a:t>
            </a:r>
            <a:endParaRPr lang="en" sz="3600" dirty="0">
              <a:solidFill>
                <a:srgbClr val="FFFB00"/>
              </a:solidFill>
              <a:latin typeface="Arial Regular" charset="0"/>
              <a:ea typeface="Arial Regular" charset="0"/>
              <a:cs typeface="Arial Regular" charset="0"/>
              <a:sym typeface="Cabin"/>
            </a:endParaRPr>
          </a:p>
        </p:txBody>
      </p:sp>
      <p:sp>
        <p:nvSpPr>
          <p:cNvPr id="230" name="Shape 230"/>
          <p:cNvSpPr/>
          <p:nvPr/>
        </p:nvSpPr>
        <p:spPr>
          <a:xfrm>
            <a:off x="10639002" y="2950622"/>
            <a:ext cx="5015957" cy="2705067"/>
          </a:xfrm>
          <a:prstGeom prst="rect">
            <a:avLst/>
          </a:prstGeom>
          <a:noFill/>
          <a:ln>
            <a:noFill/>
          </a:ln>
        </p:spPr>
        <p:txBody>
          <a:bodyPr lIns="50801" tIns="50801" rIns="50801" bIns="50801" anchor="ctr" anchorCtr="0">
            <a:noAutofit/>
          </a:bodyPr>
          <a:lstStyle/>
          <a:p>
            <a:pPr>
              <a:buSzPct val="25000"/>
            </a:pPr>
            <a:r>
              <a:rPr lang="en" sz="3600" dirty="0">
                <a:solidFill>
                  <a:srgbClr val="00F900"/>
                </a:solidFill>
                <a:latin typeface="Arial Regular" charset="0"/>
                <a:ea typeface="Arial Regular" charset="0"/>
                <a:cs typeface="Arial Regular" charset="0"/>
                <a:sym typeface="Cabin"/>
              </a:rPr>
              <a:t>User-agent: *</a:t>
            </a:r>
          </a:p>
          <a:p>
            <a:pPr>
              <a:buSzPct val="25000"/>
            </a:pPr>
            <a:r>
              <a:rPr lang="en" sz="3600" dirty="0">
                <a:solidFill>
                  <a:srgbClr val="00F900"/>
                </a:solidFill>
                <a:latin typeface="Arial Regular" charset="0"/>
                <a:ea typeface="Arial Regular" charset="0"/>
                <a:cs typeface="Arial Regular" charset="0"/>
                <a:sym typeface="Cabin"/>
              </a:rPr>
              <a:t>Disallow: /</a:t>
            </a:r>
            <a:r>
              <a:rPr lang="en" sz="3600" dirty="0" err="1">
                <a:solidFill>
                  <a:srgbClr val="00F900"/>
                </a:solidFill>
                <a:latin typeface="Arial Regular" charset="0"/>
                <a:ea typeface="Arial Regular" charset="0"/>
                <a:cs typeface="Arial Regular" charset="0"/>
                <a:sym typeface="Cabin"/>
              </a:rPr>
              <a:t>cgi</a:t>
            </a:r>
            <a:r>
              <a:rPr lang="en" sz="3600" dirty="0">
                <a:solidFill>
                  <a:srgbClr val="00F900"/>
                </a:solidFill>
                <a:latin typeface="Arial Regular" charset="0"/>
                <a:ea typeface="Arial Regular" charset="0"/>
                <a:cs typeface="Arial Regular" charset="0"/>
                <a:sym typeface="Cabin"/>
              </a:rPr>
              <a:t>-bin/</a:t>
            </a:r>
          </a:p>
          <a:p>
            <a:pPr>
              <a:buSzPct val="25000"/>
            </a:pPr>
            <a:r>
              <a:rPr lang="en" sz="3600" dirty="0">
                <a:solidFill>
                  <a:srgbClr val="00F900"/>
                </a:solidFill>
                <a:latin typeface="Arial Regular" charset="0"/>
                <a:ea typeface="Arial Regular" charset="0"/>
                <a:cs typeface="Arial Regular" charset="0"/>
                <a:sym typeface="Cabin"/>
              </a:rPr>
              <a:t>Disallow: /images/</a:t>
            </a:r>
          </a:p>
          <a:p>
            <a:pPr>
              <a:buSzPct val="25000"/>
            </a:pPr>
            <a:r>
              <a:rPr lang="en" sz="3600" dirty="0">
                <a:solidFill>
                  <a:srgbClr val="00F900"/>
                </a:solidFill>
                <a:latin typeface="Arial Regular" charset="0"/>
                <a:ea typeface="Arial Regular" charset="0"/>
                <a:cs typeface="Arial Regular" charset="0"/>
                <a:sym typeface="Cabin"/>
              </a:rPr>
              <a:t>Disallow: /</a:t>
            </a:r>
            <a:r>
              <a:rPr lang="en" sz="3600" dirty="0" err="1">
                <a:solidFill>
                  <a:srgbClr val="00F900"/>
                </a:solidFill>
                <a:latin typeface="Arial Regular" charset="0"/>
                <a:ea typeface="Arial Regular" charset="0"/>
                <a:cs typeface="Arial Regular" charset="0"/>
                <a:sym typeface="Cabin"/>
              </a:rPr>
              <a:t>tmp</a:t>
            </a:r>
            <a:r>
              <a:rPr lang="en" sz="3600" dirty="0">
                <a:solidFill>
                  <a:srgbClr val="00F900"/>
                </a:solidFill>
                <a:latin typeface="Arial Regular" charset="0"/>
                <a:ea typeface="Arial Regular" charset="0"/>
                <a:cs typeface="Arial Regular" charset="0"/>
                <a:sym typeface="Cabin"/>
              </a:rPr>
              <a:t>/</a:t>
            </a:r>
          </a:p>
          <a:p>
            <a:pPr>
              <a:buSzPct val="25000"/>
            </a:pPr>
            <a:r>
              <a:rPr lang="en" sz="3600" dirty="0">
                <a:solidFill>
                  <a:srgbClr val="00F900"/>
                </a:solidFill>
                <a:latin typeface="Arial Regular" charset="0"/>
                <a:ea typeface="Arial Regular" charset="0"/>
                <a:cs typeface="Arial Regular" charset="0"/>
                <a:sym typeface="Cabin"/>
              </a:rPr>
              <a:t>Disallow: /private/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628436" y="917776"/>
            <a:ext cx="9340149" cy="1713776"/>
          </a:xfrm>
          <a:prstGeom prst="rect">
            <a:avLst/>
          </a:prstGeom>
          <a:noFill/>
          <a:ln>
            <a:noFill/>
          </a:ln>
        </p:spPr>
        <p:txBody>
          <a:bodyPr lIns="38089" tIns="38089" rIns="38089" bIns="38089" anchor="ctr" anchorCtr="0">
            <a:noAutofit/>
          </a:bodyPr>
          <a:lstStyle/>
          <a:p>
            <a:pPr>
              <a:spcBef>
                <a:spcPts val="0"/>
              </a:spcBef>
              <a:buSzPct val="25000"/>
            </a:pPr>
            <a:r>
              <a:rPr lang="en" sz="7600" dirty="0">
                <a:solidFill>
                  <a:srgbClr val="FFD966"/>
                </a:solidFill>
                <a:latin typeface="Arial"/>
                <a:cs typeface="Arial"/>
                <a:sym typeface="Cabin"/>
              </a:rPr>
              <a:t>Google Architecture</a:t>
            </a:r>
          </a:p>
        </p:txBody>
      </p:sp>
      <p:sp>
        <p:nvSpPr>
          <p:cNvPr id="236" name="Shape 236"/>
          <p:cNvSpPr txBox="1">
            <a:spLocks noGrp="1"/>
          </p:cNvSpPr>
          <p:nvPr>
            <p:ph idx="1"/>
          </p:nvPr>
        </p:nvSpPr>
        <p:spPr>
          <a:xfrm>
            <a:off x="668868" y="1506804"/>
            <a:ext cx="14631829" cy="5902068"/>
          </a:xfrm>
          <a:prstGeom prst="rect">
            <a:avLst/>
          </a:prstGeom>
          <a:noFill/>
          <a:ln>
            <a:noFill/>
          </a:ln>
        </p:spPr>
        <p:txBody>
          <a:bodyPr lIns="38089" tIns="38089" rIns="38089" bIns="38089" anchor="ctr" anchorCtr="0">
            <a:noAutofit/>
          </a:bodyPr>
          <a:lstStyle/>
          <a:p>
            <a:pPr marL="812810" indent="-677342">
              <a:spcBef>
                <a:spcPts val="0"/>
              </a:spcBef>
              <a:buClr>
                <a:srgbClr val="FFFFFF"/>
              </a:buClr>
              <a:buSzPct val="100000"/>
              <a:buFont typeface="Arial"/>
              <a:buChar char="•"/>
            </a:pPr>
            <a:r>
              <a:rPr lang="en" sz="4300" b="0" dirty="0">
                <a:solidFill>
                  <a:srgbClr val="FFFFFF"/>
                </a:solidFill>
                <a:latin typeface="Arial"/>
                <a:cs typeface="Arial"/>
                <a:sym typeface="Cabin"/>
              </a:rPr>
              <a:t>Web Crawling</a:t>
            </a:r>
          </a:p>
          <a:p>
            <a:pPr marL="812810" indent="-677342">
              <a:spcBef>
                <a:spcPts val="3556"/>
              </a:spcBef>
              <a:buClr>
                <a:srgbClr val="FFFB00"/>
              </a:buClr>
              <a:buSzPct val="100000"/>
              <a:buFont typeface="Arial"/>
              <a:buChar char="•"/>
            </a:pPr>
            <a:r>
              <a:rPr lang="en" sz="4300" b="0" dirty="0">
                <a:solidFill>
                  <a:srgbClr val="FFFB00"/>
                </a:solidFill>
                <a:latin typeface="Arial"/>
                <a:cs typeface="Arial"/>
                <a:sym typeface="Cabin"/>
              </a:rPr>
              <a:t>Index Building</a:t>
            </a:r>
          </a:p>
          <a:p>
            <a:pPr marL="812810" indent="-677342">
              <a:spcBef>
                <a:spcPts val="3556"/>
              </a:spcBef>
              <a:buClr>
                <a:srgbClr val="FFFFFF"/>
              </a:buClr>
              <a:buSzPct val="100000"/>
              <a:buFont typeface="Arial"/>
              <a:buChar char="•"/>
            </a:pPr>
            <a:r>
              <a:rPr lang="en" sz="4300" b="0" dirty="0">
                <a:solidFill>
                  <a:srgbClr val="FFFFFF"/>
                </a:solidFill>
                <a:latin typeface="Arial"/>
                <a:cs typeface="Arial"/>
                <a:sym typeface="Cabin"/>
              </a:rPr>
              <a:t>Searching</a:t>
            </a:r>
          </a:p>
        </p:txBody>
      </p:sp>
      <p:pic>
        <p:nvPicPr>
          <p:cNvPr id="237" name="Shape 237"/>
          <p:cNvPicPr preferRelativeResize="0"/>
          <p:nvPr/>
        </p:nvPicPr>
        <p:blipFill rotWithShape="1">
          <a:blip r:embed="rId3">
            <a:alphaModFix/>
          </a:blip>
          <a:srcRect/>
          <a:stretch/>
        </p:blipFill>
        <p:spPr>
          <a:xfrm>
            <a:off x="10685978" y="1473659"/>
            <a:ext cx="4775665" cy="5309321"/>
          </a:xfrm>
          <a:prstGeom prst="rect">
            <a:avLst/>
          </a:prstGeom>
          <a:noFill/>
          <a:ln>
            <a:noFill/>
          </a:ln>
        </p:spPr>
      </p:pic>
      <p:sp>
        <p:nvSpPr>
          <p:cNvPr id="238" name="Shape 238"/>
          <p:cNvSpPr/>
          <p:nvPr/>
        </p:nvSpPr>
        <p:spPr>
          <a:xfrm>
            <a:off x="5784165" y="7213598"/>
            <a:ext cx="9803624" cy="622400"/>
          </a:xfrm>
          <a:prstGeom prst="rect">
            <a:avLst/>
          </a:prstGeom>
          <a:noFill/>
          <a:ln>
            <a:noFill/>
          </a:ln>
        </p:spPr>
        <p:txBody>
          <a:bodyPr lIns="50801" tIns="50801" rIns="50801" bIns="50801" anchor="ctr" anchorCtr="0">
            <a:noAutofit/>
          </a:bodyPr>
          <a:lstStyle/>
          <a:p>
            <a:pPr algn="ctr">
              <a:buSzPct val="25000"/>
            </a:pPr>
            <a:r>
              <a:rPr lang="en" sz="3600" dirty="0">
                <a:solidFill>
                  <a:srgbClr val="FFFB00"/>
                </a:solidFill>
                <a:latin typeface="Arial Regular" charset="0"/>
                <a:ea typeface="Arial Regular" charset="0"/>
                <a:cs typeface="Arial Regular" charset="0"/>
                <a:sym typeface="Cabin"/>
              </a:rPr>
              <a:t>http://</a:t>
            </a:r>
            <a:r>
              <a:rPr lang="en" sz="3600" dirty="0" err="1">
                <a:solidFill>
                  <a:srgbClr val="FFFB00"/>
                </a:solidFill>
                <a:latin typeface="Arial Regular" charset="0"/>
                <a:ea typeface="Arial Regular" charset="0"/>
                <a:cs typeface="Arial Regular" charset="0"/>
                <a:sym typeface="Cabin"/>
              </a:rPr>
              <a:t>infolab.stanford.edu</a:t>
            </a:r>
            <a:r>
              <a:rPr lang="en" sz="3600" dirty="0">
                <a:solidFill>
                  <a:srgbClr val="FFFB00"/>
                </a:solidFill>
                <a:latin typeface="Arial Regular" charset="0"/>
                <a:ea typeface="Arial Regular" charset="0"/>
                <a:cs typeface="Arial Regular" charset="0"/>
                <a:sym typeface="Cabin"/>
              </a:rPr>
              <a:t>/~backrub/</a:t>
            </a:r>
            <a:r>
              <a:rPr lang="en" sz="3600" dirty="0" err="1">
                <a:solidFill>
                  <a:srgbClr val="FFFB00"/>
                </a:solidFill>
                <a:latin typeface="Arial Regular" charset="0"/>
                <a:ea typeface="Arial Regular" charset="0"/>
                <a:cs typeface="Arial Regular" charset="0"/>
                <a:sym typeface="Cabin"/>
              </a:rPr>
              <a:t>google.html</a:t>
            </a:r>
            <a:endParaRPr lang="en" sz="3600" dirty="0">
              <a:solidFill>
                <a:srgbClr val="FFFB00"/>
              </a:solidFill>
              <a:latin typeface="Arial Regular" charset="0"/>
              <a:ea typeface="Arial Regular" charset="0"/>
              <a:cs typeface="Arial Regular" charset="0"/>
              <a:sym typeface="Cabi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p:nvPr/>
        </p:nvSpPr>
        <p:spPr>
          <a:xfrm>
            <a:off x="2410547" y="2391255"/>
            <a:ext cx="11430983" cy="4365865"/>
          </a:xfrm>
          <a:prstGeom prst="rect">
            <a:avLst/>
          </a:prstGeom>
          <a:noFill/>
          <a:ln>
            <a:noFill/>
          </a:ln>
        </p:spPr>
        <p:txBody>
          <a:bodyPr lIns="50801" tIns="50801" rIns="50801" bIns="50801" anchor="ctr" anchorCtr="0">
            <a:noAutofit/>
          </a:bodyPr>
          <a:lstStyle/>
          <a:p>
            <a:pPr>
              <a:lnSpc>
                <a:spcPct val="115000"/>
              </a:lnSpc>
              <a:buSzPct val="25000"/>
            </a:pPr>
            <a:r>
              <a:rPr lang="en" sz="3600" dirty="0">
                <a:solidFill>
                  <a:srgbClr val="FFFFFF"/>
                </a:solidFill>
                <a:latin typeface="Arial Regular" charset="0"/>
                <a:ea typeface="Arial Regular" charset="0"/>
                <a:cs typeface="Arial Regular" charset="0"/>
                <a:sym typeface="Cabin"/>
              </a:rPr>
              <a:t>Search engine indexing collects, parses, and stores data to facilitate fast and accurate information retrieval.  The purpose of storing an index is to optimize speed and performance in finding relevant documents for a search query.   Without an index, the search engine would scan every document in the corpus, which would require considerable time and computing power. </a:t>
            </a:r>
          </a:p>
        </p:txBody>
      </p:sp>
      <p:sp>
        <p:nvSpPr>
          <p:cNvPr id="244" name="Shape 244"/>
          <p:cNvSpPr txBox="1">
            <a:spLocks noGrp="1"/>
          </p:cNvSpPr>
          <p:nvPr>
            <p:ph type="title"/>
          </p:nvPr>
        </p:nvSpPr>
        <p:spPr>
          <a:xfrm>
            <a:off x="812880" y="936681"/>
            <a:ext cx="14631829" cy="1226172"/>
          </a:xfrm>
          <a:prstGeom prst="rect">
            <a:avLst/>
          </a:prstGeom>
          <a:noFill/>
          <a:ln>
            <a:noFill/>
          </a:ln>
        </p:spPr>
        <p:txBody>
          <a:bodyPr lIns="38089" tIns="38089" rIns="38089" bIns="38089" anchor="ctr" anchorCtr="0">
            <a:noAutofit/>
          </a:bodyPr>
          <a:lstStyle/>
          <a:p>
            <a:pPr>
              <a:spcBef>
                <a:spcPts val="0"/>
              </a:spcBef>
              <a:buSzPct val="25000"/>
            </a:pPr>
            <a:r>
              <a:rPr lang="en" sz="7600" dirty="0">
                <a:solidFill>
                  <a:srgbClr val="FFD966"/>
                </a:solidFill>
                <a:sym typeface="Cabin"/>
              </a:rPr>
              <a:t>Search Indexing</a:t>
            </a:r>
          </a:p>
        </p:txBody>
      </p:sp>
      <p:sp>
        <p:nvSpPr>
          <p:cNvPr id="245" name="Shape 245"/>
          <p:cNvSpPr/>
          <p:nvPr/>
        </p:nvSpPr>
        <p:spPr>
          <a:xfrm>
            <a:off x="2753025" y="7322117"/>
            <a:ext cx="10746027" cy="622400"/>
          </a:xfrm>
          <a:prstGeom prst="rect">
            <a:avLst/>
          </a:prstGeom>
          <a:noFill/>
          <a:ln>
            <a:noFill/>
          </a:ln>
        </p:spPr>
        <p:txBody>
          <a:bodyPr lIns="50801" tIns="50801" rIns="50801" bIns="50801" anchor="ctr" anchorCtr="0">
            <a:noAutofit/>
          </a:bodyPr>
          <a:lstStyle/>
          <a:p>
            <a:pPr algn="ctr">
              <a:buSzPct val="25000"/>
            </a:pPr>
            <a:r>
              <a:rPr lang="en" sz="3600" dirty="0">
                <a:solidFill>
                  <a:srgbClr val="FFFF00"/>
                </a:solidFill>
                <a:latin typeface="Arial Regular" charset="0"/>
                <a:ea typeface="Arial Regular" charset="0"/>
                <a:cs typeface="Arial Regular" charset="0"/>
                <a:sym typeface="Cabin"/>
              </a:rPr>
              <a:t>http://</a:t>
            </a:r>
            <a:r>
              <a:rPr lang="en" sz="3600" dirty="0" err="1">
                <a:solidFill>
                  <a:srgbClr val="FFFF00"/>
                </a:solidFill>
                <a:latin typeface="Arial Regular" charset="0"/>
                <a:ea typeface="Arial Regular" charset="0"/>
                <a:cs typeface="Arial Regular" charset="0"/>
                <a:sym typeface="Cabin"/>
              </a:rPr>
              <a:t>en.wikipedia.org</a:t>
            </a:r>
            <a:r>
              <a:rPr lang="en" sz="3600" dirty="0">
                <a:solidFill>
                  <a:srgbClr val="FFFF00"/>
                </a:solidFill>
                <a:latin typeface="Arial Regular" charset="0"/>
                <a:ea typeface="Arial Regular" charset="0"/>
                <a:cs typeface="Arial Regular" charset="0"/>
                <a:sym typeface="Cabin"/>
              </a:rPr>
              <a:t>/wiki/Index_(</a:t>
            </a:r>
            <a:r>
              <a:rPr lang="en" sz="3600" dirty="0" err="1">
                <a:solidFill>
                  <a:srgbClr val="FFFF00"/>
                </a:solidFill>
                <a:latin typeface="Arial Regular" charset="0"/>
                <a:ea typeface="Arial Regular" charset="0"/>
                <a:cs typeface="Arial Regular" charset="0"/>
                <a:sym typeface="Cabin"/>
              </a:rPr>
              <a:t>search_engine</a:t>
            </a:r>
            <a:r>
              <a:rPr lang="en" sz="3600" dirty="0">
                <a:solidFill>
                  <a:srgbClr val="FFFF00"/>
                </a:solidFill>
                <a:latin typeface="Arial Regular" charset="0"/>
                <a:ea typeface="Arial Regular" charset="0"/>
                <a:cs typeface="Arial Regular" charset="0"/>
                <a:sym typeface="Cabin"/>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p:nvPr/>
        </p:nvSpPr>
        <p:spPr>
          <a:xfrm>
            <a:off x="6823557" y="2735387"/>
            <a:ext cx="2624921" cy="799266"/>
          </a:xfrm>
          <a:prstGeom prst="can">
            <a:avLst>
              <a:gd name="adj" fmla="val 25000"/>
            </a:avLst>
          </a:prstGeom>
          <a:blipFill rotWithShape="1">
            <a:blip r:embed="rId3">
              <a:alphaModFix/>
            </a:blip>
            <a:tile tx="0" ty="0" sx="100000" sy="100000" flip="none" algn="tl"/>
          </a:blipFill>
          <a:ln>
            <a:noFill/>
          </a:ln>
        </p:spPr>
        <p:txBody>
          <a:bodyPr lIns="50801" tIns="50801" rIns="50801" bIns="50801" anchor="ctr" anchorCtr="0">
            <a:noAutofit/>
          </a:bodyPr>
          <a:lstStyle/>
          <a:p>
            <a:pPr algn="ctr">
              <a:buClr>
                <a:srgbClr val="660066"/>
              </a:buClr>
              <a:buSzPct val="25000"/>
            </a:pPr>
            <a:r>
              <a:rPr lang="en" sz="2700">
                <a:solidFill>
                  <a:srgbClr val="660066"/>
                </a:solidFill>
                <a:latin typeface="Arial Regular" charset="0"/>
                <a:ea typeface="Arial Regular" charset="0"/>
                <a:cs typeface="Arial Regular" charset="0"/>
                <a:sym typeface="Cabin"/>
              </a:rPr>
              <a:t>spider.sqlite</a:t>
            </a:r>
          </a:p>
        </p:txBody>
      </p:sp>
      <p:cxnSp>
        <p:nvCxnSpPr>
          <p:cNvPr id="251" name="Shape 251"/>
          <p:cNvCxnSpPr>
            <a:stCxn id="252" idx="3"/>
            <a:endCxn id="250" idx="2"/>
          </p:cNvCxnSpPr>
          <p:nvPr/>
        </p:nvCxnSpPr>
        <p:spPr>
          <a:xfrm>
            <a:off x="3504694" y="3131781"/>
            <a:ext cx="3318724" cy="3200"/>
          </a:xfrm>
          <a:prstGeom prst="straightConnector1">
            <a:avLst/>
          </a:prstGeom>
          <a:noFill/>
          <a:ln w="76200" cap="flat" cmpd="sng">
            <a:solidFill>
              <a:srgbClr val="773F9B"/>
            </a:solidFill>
            <a:prstDash val="solid"/>
            <a:miter/>
            <a:headEnd type="none" w="med" len="med"/>
            <a:tailEnd type="triangle" w="lg" len="lg"/>
          </a:ln>
        </p:spPr>
      </p:cxnSp>
      <p:sp>
        <p:nvSpPr>
          <p:cNvPr id="253" name="Shape 253"/>
          <p:cNvSpPr txBox="1"/>
          <p:nvPr/>
        </p:nvSpPr>
        <p:spPr>
          <a:xfrm>
            <a:off x="3788112" y="2761697"/>
            <a:ext cx="1782572" cy="595198"/>
          </a:xfrm>
          <a:prstGeom prst="rect">
            <a:avLst/>
          </a:prstGeom>
          <a:solidFill>
            <a:schemeClr val="accent6"/>
          </a:solidFill>
          <a:ln w="12700" cap="flat" cmpd="sng">
            <a:solidFill>
              <a:schemeClr val="accent6"/>
            </a:solidFill>
            <a:prstDash val="solid"/>
            <a:miter/>
            <a:headEnd type="none" w="med" len="med"/>
            <a:tailEnd type="none" w="med" len="med"/>
          </a:ln>
        </p:spPr>
        <p:txBody>
          <a:bodyPr lIns="50801" tIns="50801" rIns="50801" bIns="50801" anchor="ctr" anchorCtr="0">
            <a:noAutofit/>
          </a:bodyPr>
          <a:lstStyle/>
          <a:p>
            <a:pPr>
              <a:buClr>
                <a:srgbClr val="FFFFFF"/>
              </a:buClr>
              <a:buSzPct val="25000"/>
            </a:pPr>
            <a:r>
              <a:rPr lang="en" sz="2800" dirty="0" err="1">
                <a:solidFill>
                  <a:srgbClr val="FFFFFF"/>
                </a:solidFill>
                <a:latin typeface="Helvetica Neue"/>
                <a:ea typeface="Helvetica Neue"/>
                <a:cs typeface="Helvetica Neue"/>
                <a:sym typeface="Helvetica Neue"/>
              </a:rPr>
              <a:t>spider.py</a:t>
            </a:r>
            <a:endParaRPr lang="en" sz="2800" dirty="0">
              <a:solidFill>
                <a:srgbClr val="FFFFFF"/>
              </a:solidFill>
              <a:latin typeface="Helvetica Neue"/>
              <a:ea typeface="Helvetica Neue"/>
              <a:cs typeface="Helvetica Neue"/>
              <a:sym typeface="Helvetica Neue"/>
            </a:endParaRPr>
          </a:p>
        </p:txBody>
      </p:sp>
      <p:cxnSp>
        <p:nvCxnSpPr>
          <p:cNvPr id="254" name="Shape 254"/>
          <p:cNvCxnSpPr>
            <a:stCxn id="250" idx="3"/>
          </p:cNvCxnSpPr>
          <p:nvPr/>
        </p:nvCxnSpPr>
        <p:spPr>
          <a:xfrm flipH="1">
            <a:off x="4145230" y="3534652"/>
            <a:ext cx="3990790" cy="3042667"/>
          </a:xfrm>
          <a:prstGeom prst="straightConnector1">
            <a:avLst/>
          </a:prstGeom>
          <a:noFill/>
          <a:ln w="76200" cap="flat" cmpd="sng">
            <a:solidFill>
              <a:srgbClr val="773F9B"/>
            </a:solidFill>
            <a:prstDash val="solid"/>
            <a:miter/>
            <a:headEnd type="none" w="med" len="med"/>
            <a:tailEnd type="triangle" w="lg" len="lg"/>
          </a:ln>
        </p:spPr>
      </p:cxnSp>
      <p:sp>
        <p:nvSpPr>
          <p:cNvPr id="255" name="Shape 255"/>
          <p:cNvSpPr txBox="1"/>
          <p:nvPr/>
        </p:nvSpPr>
        <p:spPr>
          <a:xfrm>
            <a:off x="5158594" y="4828579"/>
            <a:ext cx="2384231" cy="595198"/>
          </a:xfrm>
          <a:prstGeom prst="rect">
            <a:avLst/>
          </a:prstGeom>
          <a:solidFill>
            <a:srgbClr val="773F9B"/>
          </a:solidFill>
          <a:ln>
            <a:noFill/>
          </a:ln>
        </p:spPr>
        <p:txBody>
          <a:bodyPr lIns="50801" tIns="50801" rIns="50801" bIns="50801" anchor="ctr" anchorCtr="0">
            <a:noAutofit/>
          </a:bodyPr>
          <a:lstStyle/>
          <a:p>
            <a:pPr algn="ctr">
              <a:buClr>
                <a:srgbClr val="FFFFFF"/>
              </a:buClr>
              <a:buSzPct val="25000"/>
            </a:pPr>
            <a:r>
              <a:rPr lang="en" sz="3200">
                <a:solidFill>
                  <a:srgbClr val="FFFFFF"/>
                </a:solidFill>
                <a:latin typeface="Helvetica Neue"/>
                <a:ea typeface="Helvetica Neue"/>
                <a:cs typeface="Helvetica Neue"/>
                <a:sym typeface="Helvetica Neue"/>
              </a:rPr>
              <a:t>spdump.py</a:t>
            </a:r>
          </a:p>
        </p:txBody>
      </p:sp>
      <p:sp>
        <p:nvSpPr>
          <p:cNvPr id="256" name="Shape 256"/>
          <p:cNvSpPr txBox="1"/>
          <p:nvPr/>
        </p:nvSpPr>
        <p:spPr>
          <a:xfrm>
            <a:off x="438418" y="6577121"/>
            <a:ext cx="7955444" cy="1487465"/>
          </a:xfrm>
          <a:prstGeom prst="rect">
            <a:avLst/>
          </a:prstGeom>
          <a:noFill/>
          <a:ln>
            <a:noFill/>
          </a:ln>
        </p:spPr>
        <p:txBody>
          <a:bodyPr lIns="50801" tIns="50801" rIns="50801" bIns="50801" anchor="ctr" anchorCtr="0">
            <a:noAutofit/>
          </a:bodyPr>
          <a:lstStyle/>
          <a:p>
            <a:pPr>
              <a:buSzPct val="25000"/>
            </a:pPr>
            <a:r>
              <a:rPr lang="en" sz="1800">
                <a:solidFill>
                  <a:srgbClr val="FFFFFF"/>
                </a:solidFill>
                <a:latin typeface="Helvetica Neue"/>
                <a:ea typeface="Helvetica Neue"/>
                <a:cs typeface="Helvetica Neue"/>
                <a:sym typeface="Helvetica Neue"/>
              </a:rPr>
              <a:t>(5, None, 1.0, 3, u'http://www.dr-chuck.com/csev-blog')</a:t>
            </a:r>
          </a:p>
          <a:p>
            <a:pPr>
              <a:buSzPct val="25000"/>
            </a:pPr>
            <a:r>
              <a:rPr lang="en" sz="1800">
                <a:solidFill>
                  <a:srgbClr val="FFFFFF"/>
                </a:solidFill>
                <a:latin typeface="Helvetica Neue"/>
                <a:ea typeface="Helvetica Neue"/>
                <a:cs typeface="Helvetica Neue"/>
                <a:sym typeface="Helvetica Neue"/>
              </a:rPr>
              <a:t>(3, None, 1.0, 4, u'http://www.dr-chuck.com/dr-chuck/resume/speaking.htm') </a:t>
            </a:r>
          </a:p>
          <a:p>
            <a:pPr>
              <a:buSzPct val="25000"/>
            </a:pPr>
            <a:r>
              <a:rPr lang="en" sz="1800">
                <a:solidFill>
                  <a:srgbClr val="FFFFFF"/>
                </a:solidFill>
                <a:latin typeface="Helvetica Neue"/>
                <a:ea typeface="Helvetica Neue"/>
                <a:cs typeface="Helvetica Neue"/>
                <a:sym typeface="Helvetica Neue"/>
              </a:rPr>
              <a:t>(1, None, 1.0, 2, u'http://www.dr-chuck.com/csev-blog/')</a:t>
            </a:r>
          </a:p>
          <a:p>
            <a:pPr>
              <a:buSzPct val="25000"/>
            </a:pPr>
            <a:r>
              <a:rPr lang="en" sz="1800">
                <a:solidFill>
                  <a:srgbClr val="FFFFFF"/>
                </a:solidFill>
                <a:latin typeface="Helvetica Neue"/>
                <a:ea typeface="Helvetica Neue"/>
                <a:cs typeface="Helvetica Neue"/>
                <a:sym typeface="Helvetica Neue"/>
              </a:rPr>
              <a:t>(1, None, 1.0, 5, u'http://www.dr-chuck.com/dr-chuck/resume/index.htm')</a:t>
            </a:r>
          </a:p>
          <a:p>
            <a:pPr>
              <a:buSzPct val="25000"/>
            </a:pPr>
            <a:r>
              <a:rPr lang="en" sz="1800">
                <a:solidFill>
                  <a:srgbClr val="FFFFFF"/>
                </a:solidFill>
                <a:latin typeface="Helvetica Neue"/>
                <a:ea typeface="Helvetica Neue"/>
                <a:cs typeface="Helvetica Neue"/>
                <a:sym typeface="Helvetica Neue"/>
              </a:rPr>
              <a:t>4 rows.</a:t>
            </a:r>
          </a:p>
        </p:txBody>
      </p:sp>
      <p:grpSp>
        <p:nvGrpSpPr>
          <p:cNvPr id="257" name="Shape 257"/>
          <p:cNvGrpSpPr/>
          <p:nvPr/>
        </p:nvGrpSpPr>
        <p:grpSpPr>
          <a:xfrm>
            <a:off x="587157" y="1963240"/>
            <a:ext cx="2917538" cy="2337083"/>
            <a:chOff x="465666" y="2827680"/>
            <a:chExt cx="2868802" cy="1926167"/>
          </a:xfrm>
        </p:grpSpPr>
        <p:pic>
          <p:nvPicPr>
            <p:cNvPr id="252" name="Shape 252"/>
            <p:cNvPicPr preferRelativeResize="0"/>
            <p:nvPr/>
          </p:nvPicPr>
          <p:blipFill rotWithShape="1">
            <a:blip r:embed="rId4">
              <a:alphaModFix/>
            </a:blip>
            <a:srcRect/>
            <a:stretch/>
          </p:blipFill>
          <p:spPr>
            <a:xfrm rot="10800000" flipH="1">
              <a:off x="465666" y="2827680"/>
              <a:ext cx="2868802" cy="1926167"/>
            </a:xfrm>
            <a:prstGeom prst="rect">
              <a:avLst/>
            </a:prstGeom>
            <a:noFill/>
            <a:ln>
              <a:noFill/>
            </a:ln>
          </p:spPr>
        </p:pic>
        <p:sp>
          <p:nvSpPr>
            <p:cNvPr id="258" name="Shape 258"/>
            <p:cNvSpPr txBox="1"/>
            <p:nvPr/>
          </p:nvSpPr>
          <p:spPr>
            <a:xfrm>
              <a:off x="1515534" y="3289573"/>
              <a:ext cx="946373" cy="1087476"/>
            </a:xfrm>
            <a:prstGeom prst="rect">
              <a:avLst/>
            </a:prstGeom>
            <a:noFill/>
            <a:ln>
              <a:noFill/>
            </a:ln>
          </p:spPr>
          <p:txBody>
            <a:bodyPr lIns="28575" tIns="28575" rIns="28575" bIns="28575" anchor="ctr" anchorCtr="0">
              <a:noAutofit/>
            </a:bodyPr>
            <a:lstStyle/>
            <a:p>
              <a:pPr>
                <a:buClr>
                  <a:srgbClr val="660066"/>
                </a:buClr>
                <a:buSzPct val="25000"/>
              </a:pPr>
              <a:r>
                <a:rPr lang="en" sz="3200">
                  <a:solidFill>
                    <a:srgbClr val="660066"/>
                  </a:solidFill>
                  <a:latin typeface="Helvetica Neue"/>
                  <a:ea typeface="Helvetica Neue"/>
                  <a:cs typeface="Helvetica Neue"/>
                  <a:sym typeface="Helvetica Neue"/>
                </a:rPr>
                <a:t>The</a:t>
              </a:r>
            </a:p>
            <a:p>
              <a:pPr>
                <a:buClr>
                  <a:srgbClr val="660066"/>
                </a:buClr>
                <a:buSzPct val="25000"/>
              </a:pPr>
              <a:r>
                <a:rPr lang="en" sz="3200">
                  <a:solidFill>
                    <a:srgbClr val="660066"/>
                  </a:solidFill>
                  <a:latin typeface="Helvetica Neue"/>
                  <a:ea typeface="Helvetica Neue"/>
                  <a:cs typeface="Helvetica Neue"/>
                  <a:sym typeface="Helvetica Neue"/>
                </a:rPr>
                <a:t>Web</a:t>
              </a:r>
            </a:p>
          </p:txBody>
        </p:sp>
      </p:grpSp>
      <p:sp>
        <p:nvSpPr>
          <p:cNvPr id="259" name="Shape 259"/>
          <p:cNvSpPr/>
          <p:nvPr/>
        </p:nvSpPr>
        <p:spPr>
          <a:xfrm>
            <a:off x="9142804" y="5423629"/>
            <a:ext cx="2083240" cy="799266"/>
          </a:xfrm>
          <a:prstGeom prst="can">
            <a:avLst>
              <a:gd name="adj" fmla="val 25000"/>
            </a:avLst>
          </a:prstGeom>
          <a:solidFill>
            <a:srgbClr val="CCFFCC"/>
          </a:solidFill>
          <a:ln>
            <a:noFill/>
          </a:ln>
        </p:spPr>
        <p:txBody>
          <a:bodyPr lIns="50801" tIns="50801" rIns="50801" bIns="50801" anchor="ctr" anchorCtr="0">
            <a:noAutofit/>
          </a:bodyPr>
          <a:lstStyle/>
          <a:p>
            <a:pPr algn="ctr">
              <a:buClr>
                <a:srgbClr val="660066"/>
              </a:buClr>
              <a:buSzPct val="25000"/>
            </a:pPr>
            <a:r>
              <a:rPr lang="en" sz="2700">
                <a:solidFill>
                  <a:srgbClr val="660066"/>
                </a:solidFill>
                <a:latin typeface="Arial Regular" charset="0"/>
                <a:ea typeface="Arial Regular" charset="0"/>
                <a:cs typeface="Arial Regular" charset="0"/>
                <a:sym typeface="Cabin"/>
              </a:rPr>
              <a:t>force.js</a:t>
            </a:r>
          </a:p>
        </p:txBody>
      </p:sp>
      <p:sp>
        <p:nvSpPr>
          <p:cNvPr id="260" name="Shape 260"/>
          <p:cNvSpPr/>
          <p:nvPr/>
        </p:nvSpPr>
        <p:spPr>
          <a:xfrm>
            <a:off x="13069199" y="917524"/>
            <a:ext cx="2214615" cy="1435200"/>
          </a:xfrm>
          <a:prstGeom prst="can">
            <a:avLst>
              <a:gd name="adj" fmla="val 25000"/>
            </a:avLst>
          </a:prstGeom>
          <a:solidFill>
            <a:srgbClr val="92D050"/>
          </a:solidFill>
          <a:ln>
            <a:noFill/>
          </a:ln>
        </p:spPr>
        <p:txBody>
          <a:bodyPr lIns="50801" tIns="50801" rIns="50801" bIns="50801" anchor="ctr" anchorCtr="0">
            <a:noAutofit/>
          </a:bodyPr>
          <a:lstStyle/>
          <a:p>
            <a:pPr algn="ctr">
              <a:buClr>
                <a:srgbClr val="660066"/>
              </a:buClr>
              <a:buSzPct val="25000"/>
            </a:pPr>
            <a:r>
              <a:rPr lang="en" sz="2700">
                <a:solidFill>
                  <a:srgbClr val="660066"/>
                </a:solidFill>
                <a:latin typeface="Arial Regular" charset="0"/>
                <a:ea typeface="Arial Regular" charset="0"/>
                <a:cs typeface="Arial Regular" charset="0"/>
                <a:sym typeface="Cabin"/>
              </a:rPr>
              <a:t>force.html</a:t>
            </a:r>
          </a:p>
          <a:p>
            <a:pPr algn="ctr">
              <a:buClr>
                <a:srgbClr val="660066"/>
              </a:buClr>
              <a:buSzPct val="25000"/>
            </a:pPr>
            <a:r>
              <a:rPr lang="en" sz="2700">
                <a:solidFill>
                  <a:srgbClr val="660066"/>
                </a:solidFill>
                <a:latin typeface="Arial Regular" charset="0"/>
                <a:ea typeface="Arial Regular" charset="0"/>
                <a:cs typeface="Arial Regular" charset="0"/>
                <a:sym typeface="Cabin"/>
              </a:rPr>
              <a:t>d3.js</a:t>
            </a:r>
          </a:p>
        </p:txBody>
      </p:sp>
      <p:cxnSp>
        <p:nvCxnSpPr>
          <p:cNvPr id="261" name="Shape 261"/>
          <p:cNvCxnSpPr>
            <a:stCxn id="250" idx="3"/>
            <a:endCxn id="259" idx="1"/>
          </p:cNvCxnSpPr>
          <p:nvPr/>
        </p:nvCxnSpPr>
        <p:spPr>
          <a:xfrm>
            <a:off x="8136020" y="3534652"/>
            <a:ext cx="2048200" cy="1889067"/>
          </a:xfrm>
          <a:prstGeom prst="straightConnector1">
            <a:avLst/>
          </a:prstGeom>
          <a:noFill/>
          <a:ln w="76200" cap="flat" cmpd="sng">
            <a:solidFill>
              <a:srgbClr val="773F9B"/>
            </a:solidFill>
            <a:prstDash val="solid"/>
            <a:miter/>
            <a:headEnd type="none" w="med" len="med"/>
            <a:tailEnd type="triangle" w="lg" len="lg"/>
          </a:ln>
        </p:spPr>
      </p:cxnSp>
      <p:cxnSp>
        <p:nvCxnSpPr>
          <p:cNvPr id="262" name="Shape 262"/>
          <p:cNvCxnSpPr>
            <a:stCxn id="259" idx="4"/>
          </p:cNvCxnSpPr>
          <p:nvPr/>
        </p:nvCxnSpPr>
        <p:spPr>
          <a:xfrm rot="10800000" flipH="1">
            <a:off x="11226044" y="4668062"/>
            <a:ext cx="1335064" cy="1155200"/>
          </a:xfrm>
          <a:prstGeom prst="straightConnector1">
            <a:avLst/>
          </a:prstGeom>
          <a:noFill/>
          <a:ln w="76200" cap="flat" cmpd="sng">
            <a:solidFill>
              <a:srgbClr val="773F9B"/>
            </a:solidFill>
            <a:prstDash val="solid"/>
            <a:miter/>
            <a:headEnd type="none" w="med" len="med"/>
            <a:tailEnd type="triangle" w="lg" len="lg"/>
          </a:ln>
        </p:spPr>
      </p:cxnSp>
      <p:cxnSp>
        <p:nvCxnSpPr>
          <p:cNvPr id="263" name="Shape 263"/>
          <p:cNvCxnSpPr>
            <a:stCxn id="260" idx="3"/>
            <a:endCxn id="270" idx="0"/>
          </p:cNvCxnSpPr>
          <p:nvPr/>
        </p:nvCxnSpPr>
        <p:spPr>
          <a:xfrm>
            <a:off x="14176507" y="2352724"/>
            <a:ext cx="9" cy="1059904"/>
          </a:xfrm>
          <a:prstGeom prst="straightConnector1">
            <a:avLst/>
          </a:prstGeom>
          <a:noFill/>
          <a:ln w="76200" cap="flat" cmpd="sng">
            <a:solidFill>
              <a:srgbClr val="773F9B"/>
            </a:solidFill>
            <a:prstDash val="solid"/>
            <a:miter/>
            <a:headEnd type="none" w="med" len="med"/>
            <a:tailEnd type="triangle" w="lg" len="lg"/>
          </a:ln>
        </p:spPr>
      </p:cxnSp>
      <p:sp>
        <p:nvSpPr>
          <p:cNvPr id="264" name="Shape 264"/>
          <p:cNvSpPr/>
          <p:nvPr/>
        </p:nvSpPr>
        <p:spPr>
          <a:xfrm>
            <a:off x="8406185" y="7712239"/>
            <a:ext cx="7721421" cy="502700"/>
          </a:xfrm>
          <a:prstGeom prst="rect">
            <a:avLst/>
          </a:prstGeom>
          <a:noFill/>
          <a:ln>
            <a:noFill/>
          </a:ln>
        </p:spPr>
        <p:txBody>
          <a:bodyPr lIns="91423" tIns="45689" rIns="91423" bIns="45689" anchor="t" anchorCtr="0">
            <a:noAutofit/>
          </a:bodyPr>
          <a:lstStyle/>
          <a:p>
            <a:pPr>
              <a:buSzPct val="25000"/>
            </a:pPr>
            <a:r>
              <a:rPr lang="en" sz="4100" baseline="30000" dirty="0">
                <a:solidFill>
                  <a:srgbClr val="FFFF00"/>
                </a:solidFill>
                <a:latin typeface="Helvetica Neue"/>
                <a:ea typeface="Helvetica Neue"/>
                <a:cs typeface="Helvetica Neue"/>
                <a:sym typeface="Helvetica Neue"/>
              </a:rPr>
              <a:t>http://</a:t>
            </a:r>
            <a:r>
              <a:rPr lang="en" sz="4100" baseline="30000" dirty="0" smtClean="0">
                <a:solidFill>
                  <a:srgbClr val="FFFF00"/>
                </a:solidFill>
                <a:latin typeface="Helvetica Neue"/>
                <a:ea typeface="Helvetica Neue"/>
                <a:cs typeface="Helvetica Neue"/>
                <a:sym typeface="Helvetica Neue"/>
              </a:rPr>
              <a:t>www.py4e.com/code3/</a:t>
            </a:r>
            <a:r>
              <a:rPr lang="en" sz="4100" baseline="30000" dirty="0" err="1" smtClean="0">
                <a:solidFill>
                  <a:srgbClr val="FFFF00"/>
                </a:solidFill>
                <a:latin typeface="Helvetica Neue"/>
                <a:ea typeface="Helvetica Neue"/>
                <a:cs typeface="Helvetica Neue"/>
                <a:sym typeface="Helvetica Neue"/>
              </a:rPr>
              <a:t>pagerank.zip</a:t>
            </a:r>
            <a:endParaRPr lang="en" sz="4100" baseline="30000" dirty="0">
              <a:solidFill>
                <a:srgbClr val="FFFF00"/>
              </a:solidFill>
              <a:latin typeface="Helvetica Neue"/>
              <a:ea typeface="Helvetica Neue"/>
              <a:cs typeface="Helvetica Neue"/>
              <a:sym typeface="Helvetica Neue"/>
            </a:endParaRPr>
          </a:p>
        </p:txBody>
      </p:sp>
      <p:sp>
        <p:nvSpPr>
          <p:cNvPr id="265" name="Shape 265"/>
          <p:cNvSpPr txBox="1"/>
          <p:nvPr/>
        </p:nvSpPr>
        <p:spPr>
          <a:xfrm>
            <a:off x="5057953" y="837085"/>
            <a:ext cx="2013567" cy="595035"/>
          </a:xfrm>
          <a:prstGeom prst="rect">
            <a:avLst/>
          </a:prstGeom>
          <a:solidFill>
            <a:srgbClr val="773F9B"/>
          </a:solidFill>
          <a:ln>
            <a:noFill/>
          </a:ln>
        </p:spPr>
        <p:txBody>
          <a:bodyPr lIns="50801" tIns="50801" rIns="50801" bIns="50801" anchor="ctr" anchorCtr="0">
            <a:noAutofit/>
          </a:bodyPr>
          <a:lstStyle/>
          <a:p>
            <a:pPr>
              <a:buClr>
                <a:srgbClr val="FFFFFF"/>
              </a:buClr>
              <a:buSzPct val="25000"/>
            </a:pPr>
            <a:r>
              <a:rPr lang="en" sz="3200">
                <a:solidFill>
                  <a:srgbClr val="FFFFFF"/>
                </a:solidFill>
                <a:latin typeface="Helvetica Neue"/>
                <a:ea typeface="Helvetica Neue"/>
                <a:cs typeface="Helvetica Neue"/>
                <a:sym typeface="Helvetica Neue"/>
              </a:rPr>
              <a:t>spreset.py</a:t>
            </a:r>
          </a:p>
        </p:txBody>
      </p:sp>
      <p:sp>
        <p:nvSpPr>
          <p:cNvPr id="266" name="Shape 266"/>
          <p:cNvSpPr txBox="1"/>
          <p:nvPr/>
        </p:nvSpPr>
        <p:spPr>
          <a:xfrm>
            <a:off x="9235355" y="826269"/>
            <a:ext cx="1898139" cy="595035"/>
          </a:xfrm>
          <a:prstGeom prst="rect">
            <a:avLst/>
          </a:prstGeom>
          <a:solidFill>
            <a:srgbClr val="773F9B"/>
          </a:solidFill>
          <a:ln>
            <a:noFill/>
          </a:ln>
        </p:spPr>
        <p:txBody>
          <a:bodyPr lIns="50801" tIns="50801" rIns="50801" bIns="50801" anchor="ctr" anchorCtr="0">
            <a:noAutofit/>
          </a:bodyPr>
          <a:lstStyle/>
          <a:p>
            <a:pPr>
              <a:buClr>
                <a:srgbClr val="FFFFFF"/>
              </a:buClr>
              <a:buSzPct val="25000"/>
            </a:pPr>
            <a:r>
              <a:rPr lang="en" sz="3200">
                <a:solidFill>
                  <a:srgbClr val="FFFFFF"/>
                </a:solidFill>
                <a:latin typeface="Helvetica Neue"/>
                <a:ea typeface="Helvetica Neue"/>
                <a:cs typeface="Helvetica Neue"/>
                <a:sym typeface="Helvetica Neue"/>
              </a:rPr>
              <a:t>sprank.py</a:t>
            </a:r>
          </a:p>
        </p:txBody>
      </p:sp>
      <p:cxnSp>
        <p:nvCxnSpPr>
          <p:cNvPr id="267" name="Shape 267"/>
          <p:cNvCxnSpPr>
            <a:stCxn id="265" idx="2"/>
            <a:endCxn id="250" idx="1"/>
          </p:cNvCxnSpPr>
          <p:nvPr/>
        </p:nvCxnSpPr>
        <p:spPr>
          <a:xfrm>
            <a:off x="6064736" y="1432122"/>
            <a:ext cx="2071136" cy="1303465"/>
          </a:xfrm>
          <a:prstGeom prst="straightConnector1">
            <a:avLst/>
          </a:prstGeom>
          <a:noFill/>
          <a:ln w="76200" cap="flat" cmpd="sng">
            <a:solidFill>
              <a:srgbClr val="773F9B"/>
            </a:solidFill>
            <a:prstDash val="solid"/>
            <a:miter/>
            <a:headEnd type="none" w="med" len="med"/>
            <a:tailEnd type="triangle" w="lg" len="lg"/>
          </a:ln>
        </p:spPr>
      </p:cxnSp>
      <p:cxnSp>
        <p:nvCxnSpPr>
          <p:cNvPr id="268" name="Shape 268"/>
          <p:cNvCxnSpPr>
            <a:stCxn id="266" idx="2"/>
            <a:endCxn id="250" idx="1"/>
          </p:cNvCxnSpPr>
          <p:nvPr/>
        </p:nvCxnSpPr>
        <p:spPr>
          <a:xfrm flipH="1">
            <a:off x="8136224" y="1421306"/>
            <a:ext cx="2048200" cy="1314132"/>
          </a:xfrm>
          <a:prstGeom prst="straightConnector1">
            <a:avLst/>
          </a:prstGeom>
          <a:noFill/>
          <a:ln w="76200" cap="flat" cmpd="sng">
            <a:solidFill>
              <a:srgbClr val="773F9B"/>
            </a:solidFill>
            <a:prstDash val="solid"/>
            <a:miter/>
            <a:headEnd type="triangle" w="lg" len="lg"/>
            <a:tailEnd type="triangle" w="lg" len="lg"/>
          </a:ln>
        </p:spPr>
      </p:cxnSp>
      <p:sp>
        <p:nvSpPr>
          <p:cNvPr id="269" name="Shape 269"/>
          <p:cNvSpPr txBox="1"/>
          <p:nvPr/>
        </p:nvSpPr>
        <p:spPr>
          <a:xfrm>
            <a:off x="8078301" y="3883823"/>
            <a:ext cx="2013528" cy="595198"/>
          </a:xfrm>
          <a:prstGeom prst="rect">
            <a:avLst/>
          </a:prstGeom>
          <a:solidFill>
            <a:srgbClr val="773F9B"/>
          </a:solidFill>
          <a:ln>
            <a:noFill/>
          </a:ln>
        </p:spPr>
        <p:txBody>
          <a:bodyPr lIns="50801" tIns="50801" rIns="50801" bIns="50801" anchor="ctr" anchorCtr="0">
            <a:noAutofit/>
          </a:bodyPr>
          <a:lstStyle/>
          <a:p>
            <a:pPr algn="ctr">
              <a:buClr>
                <a:srgbClr val="FFFFFF"/>
              </a:buClr>
              <a:buSzPct val="25000"/>
            </a:pPr>
            <a:r>
              <a:rPr lang="en" sz="3200">
                <a:solidFill>
                  <a:srgbClr val="FFFFFF"/>
                </a:solidFill>
                <a:latin typeface="Helvetica Neue"/>
                <a:ea typeface="Helvetica Neue"/>
                <a:cs typeface="Helvetica Neue"/>
                <a:sym typeface="Helvetica Neue"/>
              </a:rPr>
              <a:t>spjson.py</a:t>
            </a:r>
          </a:p>
        </p:txBody>
      </p:sp>
      <p:pic>
        <p:nvPicPr>
          <p:cNvPr id="270" name="Shape 270" descr="pagerank.png"/>
          <p:cNvPicPr preferRelativeResize="0"/>
          <p:nvPr/>
        </p:nvPicPr>
        <p:blipFill rotWithShape="1">
          <a:blip r:embed="rId5">
            <a:alphaModFix/>
          </a:blip>
          <a:srcRect/>
          <a:stretch/>
        </p:blipFill>
        <p:spPr>
          <a:xfrm>
            <a:off x="12561154" y="3412628"/>
            <a:ext cx="3230723" cy="2511413"/>
          </a:xfrm>
          <a:prstGeom prst="rect">
            <a:avLst/>
          </a:prstGeom>
          <a:noFill/>
          <a:ln>
            <a:noFill/>
          </a:ln>
        </p:spPr>
      </p:pic>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071215_powerpoint_template_b">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501</Words>
  <Application>Microsoft Macintosh PowerPoint</Application>
  <PresentationFormat>Custom</PresentationFormat>
  <Paragraphs>69</Paragraphs>
  <Slides>11</Slides>
  <Notes>10</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Title &amp; Subtitle</vt:lpstr>
      <vt:lpstr>071215_powerpoint_template_b</vt:lpstr>
      <vt:lpstr>Page Rank</vt:lpstr>
      <vt:lpstr>Search Engine Architecture</vt:lpstr>
      <vt:lpstr>Web Crawler</vt:lpstr>
      <vt:lpstr>Web Crawler</vt:lpstr>
      <vt:lpstr>Web Crawling Policy</vt:lpstr>
      <vt:lpstr>robots.txt</vt:lpstr>
      <vt:lpstr>Google Architecture</vt:lpstr>
      <vt:lpstr>Search Indexing</vt:lpstr>
      <vt:lpstr>PowerPoint Presentation</vt:lpstr>
      <vt:lpstr>Visualizing Mail Data</vt:lpstr>
      <vt:lpstr>Acknowledgements / Contributions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Retrieving and Visualizing Data</dc:title>
  <cp:lastModifiedBy>Scott Mahler</cp:lastModifiedBy>
  <cp:revision>21</cp:revision>
  <dcterms:modified xsi:type="dcterms:W3CDTF">2017-04-19T20:37:05Z</dcterms:modified>
</cp:coreProperties>
</file>