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6" r:id="rId1"/>
  </p:sldMasterIdLst>
  <p:notesMasterIdLst>
    <p:notesMasterId r:id="rId8"/>
  </p:notesMasterIdLst>
  <p:sldIdLst>
    <p:sldId id="295" r:id="rId2"/>
    <p:sldId id="297" r:id="rId3"/>
    <p:sldId id="298" r:id="rId4"/>
    <p:sldId id="299" r:id="rId5"/>
    <p:sldId id="314" r:id="rId6"/>
    <p:sldId id="312" r:id="rId7"/>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0F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58"/>
    <p:restoredTop sz="93609"/>
  </p:normalViewPr>
  <p:slideViewPr>
    <p:cSldViewPr snapToGrid="0" snapToObjects="1">
      <p:cViewPr varScale="1">
        <p:scale>
          <a:sx n="92" d="100"/>
          <a:sy n="92" d="100"/>
        </p:scale>
        <p:origin x="1008" y="168"/>
      </p:cViewPr>
      <p:guideLst>
        <p:guide orient="horz" pos="2880"/>
        <p:guide pos="5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esProps" Target="presProps.xml"/><Relationship Id="rId1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46747699"/>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Shape 57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78" name="Shape 5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54958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Shape 59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94" name="Shape 5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3299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Shape 59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00" name="Shape 6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510618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Shape 60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07" name="Shape 6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97378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Shape 61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14" name="Shape 6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7105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Shape 6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2" name="Shape 68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945189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282828"/>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40678" y="889217"/>
            <a:ext cx="15174644" cy="2732951"/>
          </a:xfrm>
          <a:prstGeom prst="rect">
            <a:avLst/>
          </a:prstGeom>
          <a:effectLst>
            <a:innerShdw blurRad="482600" dist="50800" dir="13500000">
              <a:srgbClr val="000000">
                <a:alpha val="37000"/>
              </a:srgbClr>
            </a:innerShdw>
          </a:effectLst>
          <a:scene3d>
            <a:camera prst="orthographicFront"/>
            <a:lightRig rig="threePt" dir="t"/>
          </a:scene3d>
          <a:sp3d>
            <a:bevelT w="139700" prst="cross"/>
          </a:sp3d>
        </p:spPr>
        <p:txBody>
          <a:bodyPr lIns="162553" tIns="81276" rIns="162553" bIns="81276"/>
          <a:lstStyle>
            <a:lvl1pPr>
              <a:defRPr sz="6200" b="1" i="0" cap="none">
                <a:solidFill>
                  <a:schemeClr val="bg1"/>
                </a:solidFill>
                <a:latin typeface="Gill Sans SemiBold"/>
                <a:cs typeface="Lucida Grande"/>
              </a:defRPr>
            </a:lvl1pPr>
          </a:lstStyle>
          <a:p>
            <a:r>
              <a:rPr lang="en-US" smtClean="0"/>
              <a:t>Click to edit Master title style</a:t>
            </a:r>
            <a:endParaRPr lang="en-US" dirty="0"/>
          </a:p>
        </p:txBody>
      </p:sp>
      <p:sp>
        <p:nvSpPr>
          <p:cNvPr id="3" name="Subtitle 2"/>
          <p:cNvSpPr>
            <a:spLocks noGrp="1"/>
          </p:cNvSpPr>
          <p:nvPr>
            <p:ph type="subTitle" idx="1"/>
          </p:nvPr>
        </p:nvSpPr>
        <p:spPr>
          <a:xfrm>
            <a:off x="1307135" y="5181600"/>
            <a:ext cx="13392187" cy="2336800"/>
          </a:xfrm>
        </p:spPr>
        <p:txBody>
          <a:bodyPr>
            <a:normAutofit/>
          </a:bodyPr>
          <a:lstStyle>
            <a:lvl1pPr marL="0" indent="0" algn="ctr">
              <a:buNone/>
              <a:defRPr sz="5500" b="1" i="0" baseline="0">
                <a:solidFill>
                  <a:srgbClr val="FDC227"/>
                </a:solidFill>
                <a:effectLst>
                  <a:innerShdw blurRad="63500" dist="50800" dir="13500000">
                    <a:srgbClr val="000000">
                      <a:alpha val="9000"/>
                    </a:srgbClr>
                  </a:innerShdw>
                </a:effectLst>
                <a:latin typeface="Gill Sans SemiBold"/>
                <a:cs typeface="Georgia"/>
              </a:defRPr>
            </a:lvl1pPr>
            <a:lvl2pPr marL="812764" indent="0" algn="ctr">
              <a:buNone/>
              <a:defRPr>
                <a:solidFill>
                  <a:schemeClr val="tx1">
                    <a:tint val="75000"/>
                  </a:schemeClr>
                </a:solidFill>
              </a:defRPr>
            </a:lvl2pPr>
            <a:lvl3pPr marL="1625529" indent="0" algn="ctr">
              <a:buNone/>
              <a:defRPr>
                <a:solidFill>
                  <a:schemeClr val="tx1">
                    <a:tint val="75000"/>
                  </a:schemeClr>
                </a:solidFill>
              </a:defRPr>
            </a:lvl3pPr>
            <a:lvl4pPr marL="2438293" indent="0" algn="ctr">
              <a:buNone/>
              <a:defRPr>
                <a:solidFill>
                  <a:schemeClr val="tx1">
                    <a:tint val="75000"/>
                  </a:schemeClr>
                </a:solidFill>
              </a:defRPr>
            </a:lvl4pPr>
            <a:lvl5pPr marL="3251058" indent="0" algn="ctr">
              <a:buNone/>
              <a:defRPr>
                <a:solidFill>
                  <a:schemeClr val="tx1">
                    <a:tint val="75000"/>
                  </a:schemeClr>
                </a:solidFill>
              </a:defRPr>
            </a:lvl5pPr>
            <a:lvl6pPr marL="4063822" indent="0" algn="ctr">
              <a:buNone/>
              <a:defRPr>
                <a:solidFill>
                  <a:schemeClr val="tx1">
                    <a:tint val="75000"/>
                  </a:schemeClr>
                </a:solidFill>
              </a:defRPr>
            </a:lvl6pPr>
            <a:lvl7pPr marL="4876587" indent="0" algn="ctr">
              <a:buNone/>
              <a:defRPr>
                <a:solidFill>
                  <a:schemeClr val="tx1">
                    <a:tint val="75000"/>
                  </a:schemeClr>
                </a:solidFill>
              </a:defRPr>
            </a:lvl7pPr>
            <a:lvl8pPr marL="5689351" indent="0" algn="ctr">
              <a:buNone/>
              <a:defRPr>
                <a:solidFill>
                  <a:schemeClr val="tx1">
                    <a:tint val="75000"/>
                  </a:schemeClr>
                </a:solidFill>
              </a:defRPr>
            </a:lvl8pPr>
            <a:lvl9pPr marL="6502116"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412102769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1155700" y="762000"/>
            <a:ext cx="13932000" cy="17779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1077608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Shape 194"/>
        <p:cNvGrpSpPr/>
        <p:nvPr/>
      </p:nvGrpSpPr>
      <p:grpSpPr>
        <a:xfrm>
          <a:off x="0" y="0"/>
          <a:ext cx="0" cy="0"/>
          <a:chOff x="0" y="0"/>
          <a:chExt cx="0" cy="0"/>
        </a:xfrm>
      </p:grpSpPr>
    </p:spTree>
    <p:extLst>
      <p:ext uri="{BB962C8B-B14F-4D97-AF65-F5344CB8AC3E}">
        <p14:creationId xmlns:p14="http://schemas.microsoft.com/office/powerpoint/2010/main" val="401025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32178" y="905084"/>
            <a:ext cx="14991644" cy="1247721"/>
          </a:xfrm>
          <a:prstGeom prst="rect">
            <a:avLst/>
          </a:prstGeom>
        </p:spPr>
        <p:txBody>
          <a:bodyPr lIns="162553" tIns="81276" rIns="162553" bIns="81276"/>
          <a:lstStyle>
            <a:lvl1pPr>
              <a:defRPr sz="6200" b="1" i="0" cap="none" baseline="0">
                <a:solidFill>
                  <a:srgbClr val="FFCB05"/>
                </a:solidFill>
                <a:effectLst>
                  <a:innerShdw blurRad="63500" dist="50800" dir="13500000">
                    <a:srgbClr val="000000">
                      <a:alpha val="14000"/>
                    </a:srgbClr>
                  </a:innerShdw>
                </a:effectLst>
                <a:latin typeface="Gill Sans SemiBold"/>
                <a:cs typeface="Georgia"/>
              </a:defRPr>
            </a:lvl1pPr>
          </a:lstStyle>
          <a:p>
            <a:r>
              <a:rPr lang="en-US" smtClean="0"/>
              <a:t>Click to edit Master title style</a:t>
            </a:r>
            <a:endParaRPr lang="en-US" dirty="0"/>
          </a:p>
        </p:txBody>
      </p:sp>
      <p:sp>
        <p:nvSpPr>
          <p:cNvPr id="3" name="Content Placeholder 2"/>
          <p:cNvSpPr>
            <a:spLocks noGrp="1"/>
          </p:cNvSpPr>
          <p:nvPr>
            <p:ph idx="1"/>
          </p:nvPr>
        </p:nvSpPr>
        <p:spPr>
          <a:xfrm>
            <a:off x="812800" y="2475702"/>
            <a:ext cx="14630400" cy="590206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3655375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41683" y="1366549"/>
            <a:ext cx="15400421" cy="1816100"/>
          </a:xfrm>
          <a:prstGeom prst="rect">
            <a:avLst/>
          </a:prstGeom>
        </p:spPr>
        <p:txBody>
          <a:bodyPr lIns="162553" tIns="81276" rIns="162553" bIns="81276" anchor="t"/>
          <a:lstStyle>
            <a:lvl1pPr algn="ctr">
              <a:defRPr sz="6200" b="1" i="0" cap="none">
                <a:solidFill>
                  <a:schemeClr val="bg1"/>
                </a:solidFill>
                <a:latin typeface="Gill Sans SemiBold"/>
              </a:defRPr>
            </a:lvl1pPr>
          </a:lstStyle>
          <a:p>
            <a:r>
              <a:rPr lang="en-US" smtClean="0"/>
              <a:t>Click to edit Master title style</a:t>
            </a:r>
            <a:endParaRPr lang="en-US" dirty="0"/>
          </a:p>
        </p:txBody>
      </p:sp>
      <p:sp>
        <p:nvSpPr>
          <p:cNvPr id="3" name="Text Placeholder 2"/>
          <p:cNvSpPr>
            <a:spLocks noGrp="1"/>
          </p:cNvSpPr>
          <p:nvPr>
            <p:ph type="body" idx="1"/>
          </p:nvPr>
        </p:nvSpPr>
        <p:spPr>
          <a:xfrm>
            <a:off x="1284112" y="4919579"/>
            <a:ext cx="13817600" cy="956288"/>
          </a:xfrm>
        </p:spPr>
        <p:txBody>
          <a:bodyPr anchor="b">
            <a:normAutofit/>
          </a:bodyPr>
          <a:lstStyle>
            <a:lvl1pPr marL="0" indent="0" algn="ctr">
              <a:buNone/>
              <a:defRPr sz="4300">
                <a:solidFill>
                  <a:srgbClr val="FDC227"/>
                </a:solidFill>
              </a:defRPr>
            </a:lvl1pPr>
            <a:lvl2pPr marL="812764" indent="0">
              <a:buNone/>
              <a:defRPr sz="3200">
                <a:solidFill>
                  <a:schemeClr val="tx1">
                    <a:tint val="75000"/>
                  </a:schemeClr>
                </a:solidFill>
              </a:defRPr>
            </a:lvl2pPr>
            <a:lvl3pPr marL="1625529" indent="0">
              <a:buNone/>
              <a:defRPr sz="2800">
                <a:solidFill>
                  <a:schemeClr val="tx1">
                    <a:tint val="75000"/>
                  </a:schemeClr>
                </a:solidFill>
              </a:defRPr>
            </a:lvl3pPr>
            <a:lvl4pPr marL="2438293" indent="0">
              <a:buNone/>
              <a:defRPr sz="2500">
                <a:solidFill>
                  <a:schemeClr val="tx1">
                    <a:tint val="75000"/>
                  </a:schemeClr>
                </a:solidFill>
              </a:defRPr>
            </a:lvl4pPr>
            <a:lvl5pPr marL="3251058" indent="0">
              <a:buNone/>
              <a:defRPr sz="2500">
                <a:solidFill>
                  <a:schemeClr val="tx1">
                    <a:tint val="75000"/>
                  </a:schemeClr>
                </a:solidFill>
              </a:defRPr>
            </a:lvl5pPr>
            <a:lvl6pPr marL="4063822" indent="0">
              <a:buNone/>
              <a:defRPr sz="2500">
                <a:solidFill>
                  <a:schemeClr val="tx1">
                    <a:tint val="75000"/>
                  </a:schemeClr>
                </a:solidFill>
              </a:defRPr>
            </a:lvl6pPr>
            <a:lvl7pPr marL="4876587" indent="0">
              <a:buNone/>
              <a:defRPr sz="2500">
                <a:solidFill>
                  <a:schemeClr val="tx1">
                    <a:tint val="75000"/>
                  </a:schemeClr>
                </a:solidFill>
              </a:defRPr>
            </a:lvl7pPr>
            <a:lvl8pPr marL="5689351" indent="0">
              <a:buNone/>
              <a:defRPr sz="2500">
                <a:solidFill>
                  <a:schemeClr val="tx1">
                    <a:tint val="75000"/>
                  </a:schemeClr>
                </a:solidFill>
              </a:defRPr>
            </a:lvl8pPr>
            <a:lvl9pPr marL="6502116" indent="0">
              <a:buNone/>
              <a:defRPr sz="25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98553893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48267" y="885296"/>
            <a:ext cx="14630400" cy="1248306"/>
          </a:xfrm>
          <a:prstGeom prst="rect">
            <a:avLst/>
          </a:prstGeom>
        </p:spPr>
        <p:txBody>
          <a:bodyPr lIns="162553" tIns="81276" rIns="162553" bIns="81276"/>
          <a:lstStyle>
            <a:lvl1pPr>
              <a:defRPr sz="5700" b="1" i="0" cap="none">
                <a:solidFill>
                  <a:schemeClr val="bg1"/>
                </a:solidFill>
                <a:latin typeface="Gill Sans SemiBold"/>
                <a:cs typeface="Lucida Grande"/>
              </a:defRPr>
            </a:lvl1pPr>
          </a:lstStyle>
          <a:p>
            <a:r>
              <a:rPr lang="en-US" smtClean="0"/>
              <a:t>Click to edit Master title style</a:t>
            </a:r>
            <a:endParaRPr lang="en-US" dirty="0"/>
          </a:p>
        </p:txBody>
      </p:sp>
      <p:sp>
        <p:nvSpPr>
          <p:cNvPr id="3" name="Content Placeholder 2"/>
          <p:cNvSpPr>
            <a:spLocks noGrp="1"/>
          </p:cNvSpPr>
          <p:nvPr>
            <p:ph sz="half" idx="1"/>
          </p:nvPr>
        </p:nvSpPr>
        <p:spPr>
          <a:xfrm>
            <a:off x="812800" y="2133602"/>
            <a:ext cx="7179733" cy="6034617"/>
          </a:xfrm>
        </p:spPr>
        <p:txBody>
          <a:bodyPr/>
          <a:lstStyle>
            <a:lvl1pPr>
              <a:defRPr sz="3200" b="1" i="0" cap="none">
                <a:solidFill>
                  <a:srgbClr val="FDC227"/>
                </a:solidFill>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3200"/>
            </a:lvl6pPr>
            <a:lvl7pPr>
              <a:defRPr sz="3200"/>
            </a:lvl7pPr>
            <a:lvl8pPr>
              <a:defRPr sz="3200"/>
            </a:lvl8pPr>
            <a:lvl9pPr>
              <a:defRPr sz="3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8263467" y="2133602"/>
            <a:ext cx="7179733" cy="6034617"/>
          </a:xfrm>
        </p:spPr>
        <p:txBody>
          <a:bodyPr/>
          <a:lstStyle>
            <a:lvl1pPr>
              <a:defRPr sz="3200" b="0" i="0">
                <a:solidFill>
                  <a:srgbClr val="FDC227"/>
                </a:solidFill>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3200"/>
            </a:lvl6pPr>
            <a:lvl7pPr>
              <a:defRPr sz="3200"/>
            </a:lvl7pPr>
            <a:lvl8pPr>
              <a:defRPr sz="3200"/>
            </a:lvl8pPr>
            <a:lvl9pPr>
              <a:defRPr sz="3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181715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820646"/>
            <a:ext cx="14630400" cy="1226172"/>
          </a:xfrm>
          <a:prstGeom prst="rect">
            <a:avLst/>
          </a:prstGeom>
        </p:spPr>
        <p:txBody>
          <a:bodyPr lIns="162553" tIns="81276" rIns="162553" bIns="81276"/>
          <a:lstStyle>
            <a:lvl1pPr>
              <a:defRPr sz="5700" b="0" i="0" cap="none">
                <a:solidFill>
                  <a:schemeClr val="bg1"/>
                </a:solidFill>
                <a:latin typeface="Gill Sans SemiBold"/>
                <a:cs typeface="Lucida Grande"/>
              </a:defRPr>
            </a:lvl1pPr>
          </a:lstStyle>
          <a:p>
            <a:r>
              <a:rPr lang="en-US" smtClean="0"/>
              <a:t>Click to edit Master title style</a:t>
            </a:r>
            <a:endParaRPr lang="en-US" dirty="0"/>
          </a:p>
        </p:txBody>
      </p:sp>
      <p:sp>
        <p:nvSpPr>
          <p:cNvPr id="3" name="Text Placeholder 2"/>
          <p:cNvSpPr>
            <a:spLocks noGrp="1"/>
          </p:cNvSpPr>
          <p:nvPr>
            <p:ph type="body" idx="1"/>
          </p:nvPr>
        </p:nvSpPr>
        <p:spPr>
          <a:xfrm>
            <a:off x="812800" y="2046818"/>
            <a:ext cx="7182556" cy="853017"/>
          </a:xfrm>
        </p:spPr>
        <p:txBody>
          <a:bodyPr anchor="b">
            <a:noAutofit/>
          </a:bodyPr>
          <a:lstStyle>
            <a:lvl1pPr marL="0" indent="0" algn="ctr">
              <a:buNone/>
              <a:defRPr sz="3600" b="0" i="0" cap="none">
                <a:solidFill>
                  <a:srgbClr val="FDC227"/>
                </a:solidFill>
                <a:effectLst/>
                <a:latin typeface="Gill Sans SemiBold"/>
                <a:cs typeface="Lucida Grande"/>
              </a:defRPr>
            </a:lvl1pPr>
            <a:lvl2pPr marL="812764" indent="0">
              <a:buNone/>
              <a:defRPr sz="3600" b="1"/>
            </a:lvl2pPr>
            <a:lvl3pPr marL="1625529" indent="0">
              <a:buNone/>
              <a:defRPr sz="3200" b="1"/>
            </a:lvl3pPr>
            <a:lvl4pPr marL="2438293" indent="0">
              <a:buNone/>
              <a:defRPr sz="2800" b="1"/>
            </a:lvl4pPr>
            <a:lvl5pPr marL="3251058" indent="0">
              <a:buNone/>
              <a:defRPr sz="2800" b="1"/>
            </a:lvl5pPr>
            <a:lvl6pPr marL="4063822" indent="0">
              <a:buNone/>
              <a:defRPr sz="2800" b="1"/>
            </a:lvl6pPr>
            <a:lvl7pPr marL="4876587" indent="0">
              <a:buNone/>
              <a:defRPr sz="2800" b="1"/>
            </a:lvl7pPr>
            <a:lvl8pPr marL="5689351" indent="0">
              <a:buNone/>
              <a:defRPr sz="2800" b="1"/>
            </a:lvl8pPr>
            <a:lvl9pPr marL="6502116" indent="0">
              <a:buNone/>
              <a:defRPr sz="2800" b="1"/>
            </a:lvl9pPr>
          </a:lstStyle>
          <a:p>
            <a:pPr lvl="0"/>
            <a:r>
              <a:rPr lang="en-US" smtClean="0"/>
              <a:t>Click to edit Master text styles</a:t>
            </a:r>
          </a:p>
        </p:txBody>
      </p:sp>
      <p:sp>
        <p:nvSpPr>
          <p:cNvPr id="4" name="Content Placeholder 3"/>
          <p:cNvSpPr>
            <a:spLocks noGrp="1"/>
          </p:cNvSpPr>
          <p:nvPr>
            <p:ph sz="half" idx="2"/>
          </p:nvPr>
        </p:nvSpPr>
        <p:spPr>
          <a:xfrm>
            <a:off x="812800" y="3232187"/>
            <a:ext cx="7182556" cy="5268384"/>
          </a:xfrm>
        </p:spPr>
        <p:txBody>
          <a:bodyPr/>
          <a:lstStyle>
            <a:lvl1pPr>
              <a:defRPr sz="3200">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2800"/>
            </a:lvl6pPr>
            <a:lvl7pPr>
              <a:defRPr sz="2800"/>
            </a:lvl7pPr>
            <a:lvl8pPr>
              <a:defRPr sz="2800"/>
            </a:lvl8pPr>
            <a:lvl9pPr>
              <a:defRPr sz="2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8257825" y="2046818"/>
            <a:ext cx="7185378" cy="853017"/>
          </a:xfrm>
        </p:spPr>
        <p:txBody>
          <a:bodyPr anchor="b">
            <a:normAutofit/>
          </a:bodyPr>
          <a:lstStyle>
            <a:lvl1pPr marL="0" indent="0" algn="ctr">
              <a:buNone/>
              <a:defRPr sz="3600" b="0">
                <a:solidFill>
                  <a:srgbClr val="FDC227"/>
                </a:solidFill>
                <a:effectLst/>
                <a:latin typeface="Gill Sans SemiBold"/>
                <a:cs typeface="Lucida Grande"/>
              </a:defRPr>
            </a:lvl1pPr>
            <a:lvl2pPr marL="812764" indent="0">
              <a:buNone/>
              <a:defRPr sz="3600" b="1"/>
            </a:lvl2pPr>
            <a:lvl3pPr marL="1625529" indent="0">
              <a:buNone/>
              <a:defRPr sz="3200" b="1"/>
            </a:lvl3pPr>
            <a:lvl4pPr marL="2438293" indent="0">
              <a:buNone/>
              <a:defRPr sz="2800" b="1"/>
            </a:lvl4pPr>
            <a:lvl5pPr marL="3251058" indent="0">
              <a:buNone/>
              <a:defRPr sz="2800" b="1"/>
            </a:lvl5pPr>
            <a:lvl6pPr marL="4063822" indent="0">
              <a:buNone/>
              <a:defRPr sz="2800" b="1"/>
            </a:lvl6pPr>
            <a:lvl7pPr marL="4876587" indent="0">
              <a:buNone/>
              <a:defRPr sz="2800" b="1"/>
            </a:lvl7pPr>
            <a:lvl8pPr marL="5689351" indent="0">
              <a:buNone/>
              <a:defRPr sz="2800" b="1"/>
            </a:lvl8pPr>
            <a:lvl9pPr marL="6502116" indent="0">
              <a:buNone/>
              <a:defRPr sz="2800" b="1"/>
            </a:lvl9pPr>
          </a:lstStyle>
          <a:p>
            <a:pPr lvl="0"/>
            <a:r>
              <a:rPr lang="en-US" smtClean="0"/>
              <a:t>Click to edit Master text styles</a:t>
            </a:r>
          </a:p>
        </p:txBody>
      </p:sp>
      <p:sp>
        <p:nvSpPr>
          <p:cNvPr id="6" name="Content Placeholder 5"/>
          <p:cNvSpPr>
            <a:spLocks noGrp="1"/>
          </p:cNvSpPr>
          <p:nvPr>
            <p:ph sz="quarter" idx="4"/>
          </p:nvPr>
        </p:nvSpPr>
        <p:spPr>
          <a:xfrm>
            <a:off x="8257823" y="3232187"/>
            <a:ext cx="7185378" cy="5268384"/>
          </a:xfrm>
        </p:spPr>
        <p:txBody>
          <a:bodyPr/>
          <a:lstStyle>
            <a:lvl1pPr>
              <a:defRPr sz="3200">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2800"/>
            </a:lvl6pPr>
            <a:lvl7pPr>
              <a:defRPr sz="2800"/>
            </a:lvl7pPr>
            <a:lvl8pPr>
              <a:defRPr sz="2800"/>
            </a:lvl8pPr>
            <a:lvl9pPr>
              <a:defRPr sz="2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1383464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0" y="1277099"/>
            <a:ext cx="14630400" cy="1226172"/>
          </a:xfrm>
          <a:prstGeom prst="rect">
            <a:avLst/>
          </a:prstGeom>
        </p:spPr>
        <p:txBody>
          <a:bodyPr lIns="162553" tIns="81276" rIns="162553" bIns="81276"/>
          <a:lstStyle>
            <a:lvl1pPr>
              <a:defRPr sz="5300" b="1" i="0" cap="none">
                <a:solidFill>
                  <a:schemeClr val="bg1"/>
                </a:solidFill>
                <a:latin typeface="Gill Sans SemiBold"/>
                <a:cs typeface="Lucida Grande"/>
              </a:defRPr>
            </a:lvl1pPr>
          </a:lstStyle>
          <a:p>
            <a:r>
              <a:rPr lang="en-US" smtClean="0"/>
              <a:t>Click to edit Master title style</a:t>
            </a:r>
            <a:endParaRPr lang="en-US" dirty="0"/>
          </a:p>
        </p:txBody>
      </p:sp>
    </p:spTree>
    <p:extLst>
      <p:ext uri="{BB962C8B-B14F-4D97-AF65-F5344CB8AC3E}">
        <p14:creationId xmlns:p14="http://schemas.microsoft.com/office/powerpoint/2010/main" val="3602947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5682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3" y="888973"/>
            <a:ext cx="5348112" cy="1238388"/>
          </a:xfrm>
          <a:prstGeom prst="rect">
            <a:avLst/>
          </a:prstGeom>
        </p:spPr>
        <p:txBody>
          <a:bodyPr lIns="162553" tIns="81276" rIns="162553" bIns="81276" anchor="b"/>
          <a:lstStyle>
            <a:lvl1pPr algn="l">
              <a:defRPr sz="3200" b="0" i="0">
                <a:solidFill>
                  <a:schemeClr val="bg1"/>
                </a:solidFill>
                <a:latin typeface="Gill Sans SemiBold"/>
                <a:cs typeface="Lucida Grande"/>
              </a:defRPr>
            </a:lvl1pPr>
          </a:lstStyle>
          <a:p>
            <a:r>
              <a:rPr lang="en-US" smtClean="0"/>
              <a:t>Click to edit Master title style</a:t>
            </a:r>
            <a:endParaRPr lang="en-US" dirty="0"/>
          </a:p>
        </p:txBody>
      </p:sp>
      <p:sp>
        <p:nvSpPr>
          <p:cNvPr id="3" name="Content Placeholder 2"/>
          <p:cNvSpPr>
            <a:spLocks noGrp="1"/>
          </p:cNvSpPr>
          <p:nvPr>
            <p:ph idx="1"/>
          </p:nvPr>
        </p:nvSpPr>
        <p:spPr>
          <a:xfrm>
            <a:off x="6355644" y="888975"/>
            <a:ext cx="9087556" cy="7493140"/>
          </a:xfrm>
        </p:spPr>
        <p:txBody>
          <a:bodyPr/>
          <a:lstStyle>
            <a:lvl1pPr>
              <a:defRPr sz="5000" b="0" i="0">
                <a:solidFill>
                  <a:srgbClr val="FDC227"/>
                </a:solidFill>
                <a:latin typeface="Gill Sans SemiBold"/>
                <a:cs typeface="Lucida Grande"/>
              </a:defRPr>
            </a:lvl1pPr>
            <a:lvl2pPr>
              <a:defRPr sz="5000" b="0" i="1">
                <a:latin typeface="Gill Sans SemiBold"/>
                <a:cs typeface="Lucida Grande"/>
              </a:defRPr>
            </a:lvl2pPr>
            <a:lvl3pPr>
              <a:defRPr sz="4300" b="0" i="1">
                <a:latin typeface="Gill Sans SemiBold"/>
                <a:cs typeface="Lucida Grande"/>
              </a:defRPr>
            </a:lvl3pPr>
            <a:lvl4pPr>
              <a:defRPr sz="3600" b="0" i="1">
                <a:latin typeface="Gill Sans SemiBold"/>
                <a:cs typeface="Lucida Grande"/>
              </a:defRPr>
            </a:lvl4pPr>
            <a:lvl5pPr>
              <a:defRPr sz="3600" b="0" i="1">
                <a:latin typeface="Gill Sans SemiBold"/>
                <a:cs typeface="Lucida Grande"/>
              </a:defRPr>
            </a:lvl5pPr>
            <a:lvl6pPr>
              <a:defRPr sz="3600"/>
            </a:lvl6pPr>
            <a:lvl7pPr>
              <a:defRPr sz="3600"/>
            </a:lvl7pPr>
            <a:lvl8pPr>
              <a:defRPr sz="3600"/>
            </a:lvl8pPr>
            <a:lvl9pPr>
              <a:defRPr sz="3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12803" y="2127365"/>
            <a:ext cx="5348112" cy="6254750"/>
          </a:xfrm>
        </p:spPr>
        <p:txBody>
          <a:bodyPr/>
          <a:lstStyle>
            <a:lvl1pPr marL="0" indent="0">
              <a:buNone/>
              <a:defRPr sz="2500">
                <a:solidFill>
                  <a:schemeClr val="bg1"/>
                </a:solidFill>
              </a:defRPr>
            </a:lvl1pPr>
            <a:lvl2pPr marL="812764" indent="0">
              <a:buNone/>
              <a:defRPr sz="2100"/>
            </a:lvl2pPr>
            <a:lvl3pPr marL="1625529" indent="0">
              <a:buNone/>
              <a:defRPr sz="1800"/>
            </a:lvl3pPr>
            <a:lvl4pPr marL="2438293" indent="0">
              <a:buNone/>
              <a:defRPr sz="1600"/>
            </a:lvl4pPr>
            <a:lvl5pPr marL="3251058" indent="0">
              <a:buNone/>
              <a:defRPr sz="1600"/>
            </a:lvl5pPr>
            <a:lvl6pPr marL="4063822" indent="0">
              <a:buNone/>
              <a:defRPr sz="1600"/>
            </a:lvl6pPr>
            <a:lvl7pPr marL="4876587" indent="0">
              <a:buNone/>
              <a:defRPr sz="1600"/>
            </a:lvl7pPr>
            <a:lvl8pPr marL="5689351" indent="0">
              <a:buNone/>
              <a:defRPr sz="1600"/>
            </a:lvl8pPr>
            <a:lvl9pPr marL="6502116" indent="0">
              <a:buNone/>
              <a:defRPr sz="1600"/>
            </a:lvl9pPr>
          </a:lstStyle>
          <a:p>
            <a:pPr lvl="0"/>
            <a:r>
              <a:rPr lang="en-US" smtClean="0"/>
              <a:t>Click to edit Master text styles</a:t>
            </a:r>
          </a:p>
        </p:txBody>
      </p:sp>
    </p:spTree>
    <p:extLst>
      <p:ext uri="{BB962C8B-B14F-4D97-AF65-F5344CB8AC3E}">
        <p14:creationId xmlns:p14="http://schemas.microsoft.com/office/powerpoint/2010/main" val="132795141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290" y="6400800"/>
            <a:ext cx="9753600" cy="755652"/>
          </a:xfrm>
          <a:prstGeom prst="rect">
            <a:avLst/>
          </a:prstGeom>
        </p:spPr>
        <p:txBody>
          <a:bodyPr lIns="162553" tIns="81276" rIns="162553" bIns="81276" anchor="b"/>
          <a:lstStyle>
            <a:lvl1pPr algn="l">
              <a:defRPr sz="3600" b="0">
                <a:solidFill>
                  <a:schemeClr val="bg1"/>
                </a:solidFill>
                <a:latin typeface="Gill Sans SemiBold"/>
                <a:cs typeface="Lucida Grande"/>
              </a:defRPr>
            </a:lvl1pPr>
          </a:lstStyle>
          <a:p>
            <a:r>
              <a:rPr lang="en-US" smtClean="0"/>
              <a:t>Click to edit Master title style</a:t>
            </a:r>
            <a:endParaRPr lang="en-US" dirty="0"/>
          </a:p>
        </p:txBody>
      </p:sp>
      <p:sp>
        <p:nvSpPr>
          <p:cNvPr id="3" name="Picture Placeholder 2"/>
          <p:cNvSpPr>
            <a:spLocks noGrp="1"/>
          </p:cNvSpPr>
          <p:nvPr>
            <p:ph type="pic" idx="1"/>
          </p:nvPr>
        </p:nvSpPr>
        <p:spPr>
          <a:xfrm>
            <a:off x="3186290" y="817033"/>
            <a:ext cx="9753600" cy="5486400"/>
          </a:xfrm>
        </p:spPr>
        <p:txBody>
          <a:bodyPr/>
          <a:lstStyle>
            <a:lvl1pPr marL="0" indent="0">
              <a:buNone/>
              <a:defRPr sz="5700"/>
            </a:lvl1pPr>
            <a:lvl2pPr marL="812764" indent="0">
              <a:buNone/>
              <a:defRPr sz="5000"/>
            </a:lvl2pPr>
            <a:lvl3pPr marL="1625529" indent="0">
              <a:buNone/>
              <a:defRPr sz="4300"/>
            </a:lvl3pPr>
            <a:lvl4pPr marL="2438293" indent="0">
              <a:buNone/>
              <a:defRPr sz="3600"/>
            </a:lvl4pPr>
            <a:lvl5pPr marL="3251058" indent="0">
              <a:buNone/>
              <a:defRPr sz="3600"/>
            </a:lvl5pPr>
            <a:lvl6pPr marL="4063822" indent="0">
              <a:buNone/>
              <a:defRPr sz="3600"/>
            </a:lvl6pPr>
            <a:lvl7pPr marL="4876587" indent="0">
              <a:buNone/>
              <a:defRPr sz="3600"/>
            </a:lvl7pPr>
            <a:lvl8pPr marL="5689351" indent="0">
              <a:buNone/>
              <a:defRPr sz="3600"/>
            </a:lvl8pPr>
            <a:lvl9pPr marL="6502116" indent="0">
              <a:buNone/>
              <a:defRPr sz="36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3186290" y="7156451"/>
            <a:ext cx="9753600" cy="1073150"/>
          </a:xfrm>
        </p:spPr>
        <p:txBody>
          <a:bodyPr/>
          <a:lstStyle>
            <a:lvl1pPr marL="0" indent="0">
              <a:buNone/>
              <a:defRPr sz="2500" b="0" i="0">
                <a:solidFill>
                  <a:schemeClr val="bg1"/>
                </a:solidFill>
                <a:latin typeface="Gill Sans SemiBold"/>
                <a:cs typeface="Lucida Grande"/>
              </a:defRPr>
            </a:lvl1pPr>
            <a:lvl2pPr marL="812764" indent="0">
              <a:buNone/>
              <a:defRPr sz="2100"/>
            </a:lvl2pPr>
            <a:lvl3pPr marL="1625529" indent="0">
              <a:buNone/>
              <a:defRPr sz="1800"/>
            </a:lvl3pPr>
            <a:lvl4pPr marL="2438293" indent="0">
              <a:buNone/>
              <a:defRPr sz="1600"/>
            </a:lvl4pPr>
            <a:lvl5pPr marL="3251058" indent="0">
              <a:buNone/>
              <a:defRPr sz="1600"/>
            </a:lvl5pPr>
            <a:lvl6pPr marL="4063822" indent="0">
              <a:buNone/>
              <a:defRPr sz="1600"/>
            </a:lvl6pPr>
            <a:lvl7pPr marL="4876587" indent="0">
              <a:buNone/>
              <a:defRPr sz="1600"/>
            </a:lvl7pPr>
            <a:lvl8pPr marL="5689351" indent="0">
              <a:buNone/>
              <a:defRPr sz="1600"/>
            </a:lvl8pPr>
            <a:lvl9pPr marL="6502116" indent="0">
              <a:buNone/>
              <a:defRPr sz="1600"/>
            </a:lvl9pPr>
          </a:lstStyle>
          <a:p>
            <a:pPr lvl="0"/>
            <a:r>
              <a:rPr lang="en-US" smtClean="0"/>
              <a:t>Click to edit Master text styles</a:t>
            </a:r>
          </a:p>
        </p:txBody>
      </p:sp>
    </p:spTree>
    <p:extLst>
      <p:ext uri="{BB962C8B-B14F-4D97-AF65-F5344CB8AC3E}">
        <p14:creationId xmlns:p14="http://schemas.microsoft.com/office/powerpoint/2010/main" val="77750291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82828"/>
        </a:solidFill>
        <a:effectLst/>
      </p:bgPr>
    </p:bg>
    <p:spTree>
      <p:nvGrpSpPr>
        <p:cNvPr id="1" name=""/>
        <p:cNvGrpSpPr/>
        <p:nvPr/>
      </p:nvGrpSpPr>
      <p:grpSpPr>
        <a:xfrm>
          <a:off x="0" y="0"/>
          <a:ext cx="0" cy="0"/>
          <a:chOff x="0" y="0"/>
          <a:chExt cx="0" cy="0"/>
        </a:xfrm>
      </p:grpSpPr>
      <p:pic>
        <p:nvPicPr>
          <p:cNvPr id="11" name="Picture 10" descr="Top_Bar_Background.pn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16256000" cy="9144000"/>
          </a:xfrm>
          <a:prstGeom prst="rect">
            <a:avLst/>
          </a:prstGeom>
        </p:spPr>
      </p:pic>
      <p:sp>
        <p:nvSpPr>
          <p:cNvPr id="3" name="Text Placeholder 2"/>
          <p:cNvSpPr>
            <a:spLocks noGrp="1"/>
          </p:cNvSpPr>
          <p:nvPr>
            <p:ph type="body" idx="1"/>
          </p:nvPr>
        </p:nvSpPr>
        <p:spPr>
          <a:xfrm>
            <a:off x="812800" y="2133602"/>
            <a:ext cx="14630400" cy="6034617"/>
          </a:xfrm>
          <a:prstGeom prst="rect">
            <a:avLst/>
          </a:prstGeom>
        </p:spPr>
        <p:txBody>
          <a:bodyPr vert="horz" lIns="162553" tIns="81276" rIns="162553" bIns="8127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Box 11"/>
          <p:cNvSpPr txBox="1"/>
          <p:nvPr userDrawn="1"/>
        </p:nvSpPr>
        <p:spPr>
          <a:xfrm>
            <a:off x="160716" y="114157"/>
            <a:ext cx="3198311" cy="446276"/>
          </a:xfrm>
          <a:prstGeom prst="rect">
            <a:avLst/>
          </a:prstGeom>
          <a:noFill/>
        </p:spPr>
        <p:txBody>
          <a:bodyPr wrap="none" rtlCol="0">
            <a:spAutoFit/>
          </a:bodyPr>
          <a:lstStyle/>
          <a:p>
            <a:r>
              <a:rPr lang="en-US" sz="2300" smtClean="0">
                <a:solidFill>
                  <a:srgbClr val="FFFFFF"/>
                </a:solidFill>
                <a:latin typeface="Lucida Grande"/>
                <a:cs typeface="Lucida Grande"/>
              </a:rPr>
              <a:t>Web Services – Part 7</a:t>
            </a:r>
            <a:endParaRPr lang="en-US" sz="2300" dirty="0">
              <a:solidFill>
                <a:srgbClr val="FFFFFF"/>
              </a:solidFill>
              <a:latin typeface="Lucida Grande"/>
              <a:cs typeface="Lucida Grande"/>
            </a:endParaRPr>
          </a:p>
        </p:txBody>
      </p:sp>
      <p:sp>
        <p:nvSpPr>
          <p:cNvPr id="13" name="TextBox 12"/>
          <p:cNvSpPr txBox="1"/>
          <p:nvPr userDrawn="1"/>
        </p:nvSpPr>
        <p:spPr>
          <a:xfrm>
            <a:off x="13602247" y="33546"/>
            <a:ext cx="1595309" cy="615553"/>
          </a:xfrm>
          <a:prstGeom prst="rect">
            <a:avLst/>
          </a:prstGeom>
          <a:noFill/>
        </p:spPr>
        <p:txBody>
          <a:bodyPr wrap="none" rtlCol="0">
            <a:spAutoFit/>
          </a:bodyPr>
          <a:lstStyle/>
          <a:p>
            <a:pPr algn="ctr"/>
            <a:r>
              <a:rPr lang="en-US" sz="1700" b="0" dirty="0" smtClean="0">
                <a:solidFill>
                  <a:schemeClr val="bg1"/>
                </a:solidFill>
                <a:latin typeface="Georgia"/>
                <a:cs typeface="Georgia"/>
              </a:rPr>
              <a:t>PYTHON</a:t>
            </a:r>
            <a:r>
              <a:rPr lang="en-US" sz="1700" baseline="0" dirty="0" smtClean="0">
                <a:solidFill>
                  <a:schemeClr val="bg1"/>
                </a:solidFill>
                <a:latin typeface="Georgia"/>
                <a:cs typeface="Georgia"/>
              </a:rPr>
              <a:t> FOR</a:t>
            </a:r>
          </a:p>
          <a:p>
            <a:pPr algn="ctr"/>
            <a:r>
              <a:rPr lang="en-US" sz="1700" baseline="0" dirty="0" smtClean="0">
                <a:solidFill>
                  <a:schemeClr val="bg1"/>
                </a:solidFill>
                <a:latin typeface="Georgia"/>
                <a:cs typeface="Georgia"/>
              </a:rPr>
              <a:t>EVERYBODY</a:t>
            </a:r>
            <a:endParaRPr lang="en-US" sz="1700" dirty="0">
              <a:solidFill>
                <a:schemeClr val="bg1"/>
              </a:solidFill>
              <a:latin typeface="Georgia"/>
              <a:cs typeface="Georgia"/>
            </a:endParaRPr>
          </a:p>
        </p:txBody>
      </p:sp>
    </p:spTree>
    <p:extLst>
      <p:ext uri="{BB962C8B-B14F-4D97-AF65-F5344CB8AC3E}">
        <p14:creationId xmlns:p14="http://schemas.microsoft.com/office/powerpoint/2010/main" val="1701049879"/>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04" r:id="rId10"/>
    <p:sldLayoutId id="2147483705" r:id="rId11"/>
  </p:sldLayoutIdLst>
  <p:timing>
    <p:tnLst>
      <p:par>
        <p:cTn id="1" dur="indefinite" restart="never" nodeType="tmRoot"/>
      </p:par>
    </p:tnLst>
  </p:timing>
  <p:hf sldNum="0" hdr="0" ftr="0" dt="0"/>
  <p:txStyles>
    <p:titleStyle>
      <a:lvl1pPr algn="ctr" defTabSz="812764" rtl="0" eaLnBrk="1" latinLnBrk="0" hangingPunct="1">
        <a:spcBef>
          <a:spcPct val="0"/>
        </a:spcBef>
        <a:buNone/>
        <a:defRPr sz="7800" kern="1200">
          <a:solidFill>
            <a:schemeClr val="tx1"/>
          </a:solidFill>
          <a:latin typeface="+mj-lt"/>
          <a:ea typeface="+mj-ea"/>
          <a:cs typeface="+mj-cs"/>
        </a:defRPr>
      </a:lvl1pPr>
    </p:titleStyle>
    <p:bodyStyle>
      <a:lvl1pPr marL="0" indent="0" algn="l" defTabSz="812764" rtl="0" eaLnBrk="1" latinLnBrk="0" hangingPunct="1">
        <a:spcBef>
          <a:spcPct val="20000"/>
        </a:spcBef>
        <a:buFont typeface="Arial"/>
        <a:buNone/>
        <a:defRPr sz="5700" b="1" i="0" kern="1200">
          <a:solidFill>
            <a:schemeClr val="bg1"/>
          </a:solidFill>
          <a:latin typeface="Gill Sans SemiBold"/>
          <a:ea typeface="+mn-ea"/>
          <a:cs typeface="Lucida Grande"/>
        </a:defRPr>
      </a:lvl1pPr>
      <a:lvl2pPr marL="1320742" indent="-507978" algn="l" defTabSz="812764" rtl="0" eaLnBrk="1" latinLnBrk="0" hangingPunct="1">
        <a:spcBef>
          <a:spcPct val="20000"/>
        </a:spcBef>
        <a:buFont typeface="Arial"/>
        <a:buChar char="–"/>
        <a:defRPr sz="3600" b="1" i="0" kern="1200">
          <a:solidFill>
            <a:schemeClr val="bg1"/>
          </a:solidFill>
          <a:latin typeface="Gill Sans SemiBold"/>
          <a:ea typeface="+mn-ea"/>
          <a:cs typeface="Lucida Grande"/>
        </a:defRPr>
      </a:lvl2pPr>
      <a:lvl3pPr marL="2031911" indent="-406382" algn="l" defTabSz="812764" rtl="0" eaLnBrk="1" latinLnBrk="0" hangingPunct="1">
        <a:spcBef>
          <a:spcPct val="20000"/>
        </a:spcBef>
        <a:buFont typeface="Arial"/>
        <a:buChar char="•"/>
        <a:defRPr sz="3200" b="0" i="1" kern="1200">
          <a:solidFill>
            <a:schemeClr val="bg1"/>
          </a:solidFill>
          <a:latin typeface="Gill Sans SemiBold"/>
          <a:ea typeface="+mn-ea"/>
          <a:cs typeface="Lucida Grande"/>
        </a:defRPr>
      </a:lvl3pPr>
      <a:lvl4pPr marL="2844676" indent="-406382" algn="l" defTabSz="812764" rtl="0" eaLnBrk="1" latinLnBrk="0" hangingPunct="1">
        <a:spcBef>
          <a:spcPct val="20000"/>
        </a:spcBef>
        <a:buFont typeface="Arial"/>
        <a:buChar char="–"/>
        <a:defRPr sz="2700" b="0" i="1" kern="1200">
          <a:solidFill>
            <a:schemeClr val="bg1"/>
          </a:solidFill>
          <a:latin typeface="Gill Sans SemiBold"/>
          <a:ea typeface="+mn-ea"/>
          <a:cs typeface="Lucida Grande"/>
        </a:defRPr>
      </a:lvl4pPr>
      <a:lvl5pPr marL="3657440" indent="-406382" algn="l" defTabSz="812764" rtl="0" eaLnBrk="1" latinLnBrk="0" hangingPunct="1">
        <a:spcBef>
          <a:spcPct val="20000"/>
        </a:spcBef>
        <a:buFont typeface="Arial"/>
        <a:buChar char="»"/>
        <a:defRPr sz="2100" b="0" i="1" kern="1200">
          <a:solidFill>
            <a:schemeClr val="bg1"/>
          </a:solidFill>
          <a:latin typeface="Gill Sans SemiBold"/>
          <a:ea typeface="+mn-ea"/>
          <a:cs typeface="Lucida Grande"/>
        </a:defRPr>
      </a:lvl5pPr>
      <a:lvl6pPr marL="4470204" indent="-406382" algn="l" defTabSz="812764" rtl="0" eaLnBrk="1" latinLnBrk="0" hangingPunct="1">
        <a:spcBef>
          <a:spcPct val="20000"/>
        </a:spcBef>
        <a:buFont typeface="Arial"/>
        <a:buChar char="•"/>
        <a:defRPr sz="3600" kern="1200">
          <a:solidFill>
            <a:schemeClr val="tx1"/>
          </a:solidFill>
          <a:latin typeface="+mn-lt"/>
          <a:ea typeface="+mn-ea"/>
          <a:cs typeface="+mn-cs"/>
        </a:defRPr>
      </a:lvl6pPr>
      <a:lvl7pPr marL="5282969" indent="-406382" algn="l" defTabSz="812764" rtl="0" eaLnBrk="1" latinLnBrk="0" hangingPunct="1">
        <a:spcBef>
          <a:spcPct val="20000"/>
        </a:spcBef>
        <a:buFont typeface="Arial"/>
        <a:buChar char="•"/>
        <a:defRPr sz="3600" kern="1200">
          <a:solidFill>
            <a:schemeClr val="tx1"/>
          </a:solidFill>
          <a:latin typeface="+mn-lt"/>
          <a:ea typeface="+mn-ea"/>
          <a:cs typeface="+mn-cs"/>
        </a:defRPr>
      </a:lvl7pPr>
      <a:lvl8pPr marL="6095733" indent="-406382" algn="l" defTabSz="812764" rtl="0" eaLnBrk="1" latinLnBrk="0" hangingPunct="1">
        <a:spcBef>
          <a:spcPct val="20000"/>
        </a:spcBef>
        <a:buFont typeface="Arial"/>
        <a:buChar char="•"/>
        <a:defRPr sz="3600" kern="1200">
          <a:solidFill>
            <a:schemeClr val="tx1"/>
          </a:solidFill>
          <a:latin typeface="+mn-lt"/>
          <a:ea typeface="+mn-ea"/>
          <a:cs typeface="+mn-cs"/>
        </a:defRPr>
      </a:lvl8pPr>
      <a:lvl9pPr marL="6908498" indent="-406382" algn="l" defTabSz="812764" rtl="0" eaLnBrk="1" latinLnBrk="0" hangingPunct="1">
        <a:spcBef>
          <a:spcPct val="20000"/>
        </a:spcBef>
        <a:buFont typeface="Arial"/>
        <a:buChar char="•"/>
        <a:defRPr sz="3600" kern="1200">
          <a:solidFill>
            <a:schemeClr val="tx1"/>
          </a:solidFill>
          <a:latin typeface="+mn-lt"/>
          <a:ea typeface="+mn-ea"/>
          <a:cs typeface="+mn-cs"/>
        </a:defRPr>
      </a:lvl9pPr>
    </p:bodyStyle>
    <p:otherStyle>
      <a:defPPr>
        <a:defRPr lang="en-US"/>
      </a:defPPr>
      <a:lvl1pPr marL="0" algn="l" defTabSz="812764" rtl="0" eaLnBrk="1" latinLnBrk="0" hangingPunct="1">
        <a:defRPr sz="3200" kern="1200">
          <a:solidFill>
            <a:schemeClr val="tx1"/>
          </a:solidFill>
          <a:latin typeface="+mn-lt"/>
          <a:ea typeface="+mn-ea"/>
          <a:cs typeface="+mn-cs"/>
        </a:defRPr>
      </a:lvl1pPr>
      <a:lvl2pPr marL="812764" algn="l" defTabSz="812764" rtl="0" eaLnBrk="1" latinLnBrk="0" hangingPunct="1">
        <a:defRPr sz="3200" kern="1200">
          <a:solidFill>
            <a:schemeClr val="tx1"/>
          </a:solidFill>
          <a:latin typeface="+mn-lt"/>
          <a:ea typeface="+mn-ea"/>
          <a:cs typeface="+mn-cs"/>
        </a:defRPr>
      </a:lvl2pPr>
      <a:lvl3pPr marL="1625529" algn="l" defTabSz="812764" rtl="0" eaLnBrk="1" latinLnBrk="0" hangingPunct="1">
        <a:defRPr sz="3200" kern="1200">
          <a:solidFill>
            <a:schemeClr val="tx1"/>
          </a:solidFill>
          <a:latin typeface="+mn-lt"/>
          <a:ea typeface="+mn-ea"/>
          <a:cs typeface="+mn-cs"/>
        </a:defRPr>
      </a:lvl3pPr>
      <a:lvl4pPr marL="2438293" algn="l" defTabSz="812764" rtl="0" eaLnBrk="1" latinLnBrk="0" hangingPunct="1">
        <a:defRPr sz="3200" kern="1200">
          <a:solidFill>
            <a:schemeClr val="tx1"/>
          </a:solidFill>
          <a:latin typeface="+mn-lt"/>
          <a:ea typeface="+mn-ea"/>
          <a:cs typeface="+mn-cs"/>
        </a:defRPr>
      </a:lvl4pPr>
      <a:lvl5pPr marL="3251058" algn="l" defTabSz="812764" rtl="0" eaLnBrk="1" latinLnBrk="0" hangingPunct="1">
        <a:defRPr sz="3200" kern="1200">
          <a:solidFill>
            <a:schemeClr val="tx1"/>
          </a:solidFill>
          <a:latin typeface="+mn-lt"/>
          <a:ea typeface="+mn-ea"/>
          <a:cs typeface="+mn-cs"/>
        </a:defRPr>
      </a:lvl5pPr>
      <a:lvl6pPr marL="4063822" algn="l" defTabSz="812764" rtl="0" eaLnBrk="1" latinLnBrk="0" hangingPunct="1">
        <a:defRPr sz="3200" kern="1200">
          <a:solidFill>
            <a:schemeClr val="tx1"/>
          </a:solidFill>
          <a:latin typeface="+mn-lt"/>
          <a:ea typeface="+mn-ea"/>
          <a:cs typeface="+mn-cs"/>
        </a:defRPr>
      </a:lvl6pPr>
      <a:lvl7pPr marL="4876587" algn="l" defTabSz="812764" rtl="0" eaLnBrk="1" latinLnBrk="0" hangingPunct="1">
        <a:defRPr sz="3200" kern="1200">
          <a:solidFill>
            <a:schemeClr val="tx1"/>
          </a:solidFill>
          <a:latin typeface="+mn-lt"/>
          <a:ea typeface="+mn-ea"/>
          <a:cs typeface="+mn-cs"/>
        </a:defRPr>
      </a:lvl7pPr>
      <a:lvl8pPr marL="5689351" algn="l" defTabSz="812764" rtl="0" eaLnBrk="1" latinLnBrk="0" hangingPunct="1">
        <a:defRPr sz="3200" kern="1200">
          <a:solidFill>
            <a:schemeClr val="tx1"/>
          </a:solidFill>
          <a:latin typeface="+mn-lt"/>
          <a:ea typeface="+mn-ea"/>
          <a:cs typeface="+mn-cs"/>
        </a:defRPr>
      </a:lvl8pPr>
      <a:lvl9pPr marL="6502116" algn="l" defTabSz="812764"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hyperlink" Target="http://en.wikipedia.org/wiki/API"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developers.google.com/maps/documentation/geocoding/" TargetMode="External"/><Relationship Id="rId4" Type="http://schemas.openxmlformats.org/officeDocument/2006/relationships/image" Target="../media/image2.png"/><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hyperlink" Target="http://www.dr-chuck.com" TargetMode="External"/><Relationship Id="rId4" Type="http://schemas.openxmlformats.org/officeDocument/2006/relationships/hyperlink" Target="http://open.umich.edu/" TargetMode="External"/><Relationship Id="rId5" Type="http://schemas.openxmlformats.org/officeDocument/2006/relationships/image" Target="../media/image3.jpg"/><Relationship Id="rId6" Type="http://schemas.openxmlformats.org/officeDocument/2006/relationships/image" Target="../media/image4.png"/><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Shape 580"/>
          <p:cNvSpPr txBox="1">
            <a:spLocks noGrp="1"/>
          </p:cNvSpPr>
          <p:nvPr>
            <p:ph type="title"/>
          </p:nvPr>
        </p:nvSpPr>
        <p:spPr>
          <a:xfrm>
            <a:off x="812800" y="1014347"/>
            <a:ext cx="14630400" cy="122617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dirty="0">
                <a:solidFill>
                  <a:srgbClr val="FFD966"/>
                </a:solidFill>
                <a:latin typeface="Arial" charset="0"/>
                <a:ea typeface="Arial" charset="0"/>
                <a:cs typeface="Arial" charset="0"/>
                <a:sym typeface="Cabin"/>
              </a:rPr>
              <a:t>Application Program Interface</a:t>
            </a:r>
          </a:p>
        </p:txBody>
      </p:sp>
      <p:sp>
        <p:nvSpPr>
          <p:cNvPr id="581" name="Shape 581"/>
          <p:cNvSpPr txBox="1"/>
          <p:nvPr/>
        </p:nvSpPr>
        <p:spPr>
          <a:xfrm>
            <a:off x="5015275" y="7501387"/>
            <a:ext cx="68414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a:t>
            </a:r>
            <a:r>
              <a:rPr lang="en-US" sz="3000" u="sng" strike="noStrike" cap="none" dirty="0">
                <a:solidFill>
                  <a:srgbClr val="FFFF00"/>
                </a:solidFill>
                <a:latin typeface="Arial" charset="0"/>
                <a:ea typeface="Arial" charset="0"/>
                <a:cs typeface="Arial" charset="0"/>
                <a:sym typeface="Cabin"/>
                <a:hlinkClick r:id="rId3"/>
              </a:rPr>
              <a:t>en.wikipedia.org/wiki/API</a:t>
            </a:r>
          </a:p>
        </p:txBody>
      </p:sp>
      <p:sp>
        <p:nvSpPr>
          <p:cNvPr id="582" name="Shape 582"/>
          <p:cNvSpPr txBox="1"/>
          <p:nvPr/>
        </p:nvSpPr>
        <p:spPr>
          <a:xfrm>
            <a:off x="32423100" y="4254500"/>
            <a:ext cx="922337"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Text</a:t>
            </a:r>
          </a:p>
        </p:txBody>
      </p:sp>
      <p:sp>
        <p:nvSpPr>
          <p:cNvPr id="583" name="Shape 583"/>
          <p:cNvSpPr txBox="1"/>
          <p:nvPr/>
        </p:nvSpPr>
        <p:spPr>
          <a:xfrm>
            <a:off x="1819783" y="2288096"/>
            <a:ext cx="13232482" cy="4257715"/>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900" u="none" strike="noStrike" cap="none" dirty="0">
                <a:solidFill>
                  <a:srgbClr val="FFFFFF"/>
                </a:solidFill>
                <a:latin typeface="Arial" charset="0"/>
                <a:ea typeface="Arial" charset="0"/>
                <a:cs typeface="Arial" charset="0"/>
                <a:sym typeface="Cabin"/>
              </a:rPr>
              <a:t>The API itself is largely abstract in that it specifies an interface and controls the behavior of the objects specified in that interface. The software that provides the functionality described by an API is said to be an </a:t>
            </a:r>
            <a:r>
              <a:rPr lang="en-US" sz="3900" b="0" i="1" u="none" strike="noStrike" cap="none" dirty="0">
                <a:solidFill>
                  <a:srgbClr val="FFFFFF"/>
                </a:solidFill>
                <a:latin typeface="Arial"/>
                <a:ea typeface="Arial"/>
                <a:cs typeface="Arial"/>
                <a:sym typeface="Arial"/>
              </a:rPr>
              <a:t>“</a:t>
            </a:r>
            <a:r>
              <a:rPr lang="en-US" sz="3900" u="none" strike="noStrike" cap="none" dirty="0">
                <a:solidFill>
                  <a:srgbClr val="FFFFFF"/>
                </a:solidFill>
                <a:latin typeface="Arial" charset="0"/>
                <a:ea typeface="Arial" charset="0"/>
                <a:cs typeface="Arial" charset="0"/>
                <a:sym typeface="Cabin"/>
              </a:rPr>
              <a:t>implementation</a:t>
            </a:r>
            <a:r>
              <a:rPr lang="en-US" sz="3900" b="0" i="1" u="none" strike="noStrike" cap="none" dirty="0">
                <a:solidFill>
                  <a:srgbClr val="FFFFFF"/>
                </a:solidFill>
                <a:latin typeface="Arial"/>
                <a:ea typeface="Arial"/>
                <a:cs typeface="Arial"/>
                <a:sym typeface="Arial"/>
              </a:rPr>
              <a:t>”</a:t>
            </a:r>
            <a:r>
              <a:rPr lang="en-US" sz="3900" u="none" strike="noStrike" cap="none" dirty="0">
                <a:solidFill>
                  <a:srgbClr val="FFFFFF"/>
                </a:solidFill>
                <a:latin typeface="Arial" charset="0"/>
                <a:ea typeface="Arial" charset="0"/>
                <a:cs typeface="Arial" charset="0"/>
                <a:sym typeface="Cabin"/>
              </a:rPr>
              <a:t> of </a:t>
            </a:r>
            <a:r>
              <a:rPr lang="en-US" sz="3900" u="none" strike="noStrike" cap="none">
                <a:solidFill>
                  <a:srgbClr val="FFFFFF"/>
                </a:solidFill>
                <a:latin typeface="Arial" charset="0"/>
                <a:ea typeface="Arial" charset="0"/>
                <a:cs typeface="Arial" charset="0"/>
                <a:sym typeface="Cabin"/>
              </a:rPr>
              <a:t>the </a:t>
            </a:r>
            <a:r>
              <a:rPr lang="en-US" sz="3900" u="none" strike="noStrike" cap="none" smtClean="0">
                <a:solidFill>
                  <a:srgbClr val="FFFFFF"/>
                </a:solidFill>
                <a:latin typeface="Arial" charset="0"/>
                <a:ea typeface="Arial" charset="0"/>
                <a:cs typeface="Arial" charset="0"/>
                <a:sym typeface="Cabin"/>
              </a:rPr>
              <a:t>API.  An </a:t>
            </a:r>
            <a:r>
              <a:rPr lang="en-US" sz="3900" u="none" strike="noStrike" cap="none" dirty="0">
                <a:solidFill>
                  <a:srgbClr val="FFFFFF"/>
                </a:solidFill>
                <a:latin typeface="Arial" charset="0"/>
                <a:ea typeface="Arial" charset="0"/>
                <a:cs typeface="Arial" charset="0"/>
                <a:sym typeface="Cabin"/>
              </a:rPr>
              <a:t>API is typically defined in terms of the programming language used to build an application.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Shape 596"/>
          <p:cNvSpPr txBox="1"/>
          <p:nvPr/>
        </p:nvSpPr>
        <p:spPr>
          <a:xfrm>
            <a:off x="1514951" y="7690342"/>
            <a:ext cx="132260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3"/>
              </a:rPr>
              <a:t>https://developers.google.com/maps/documentation/geocoding/</a:t>
            </a:r>
          </a:p>
        </p:txBody>
      </p:sp>
      <p:pic>
        <p:nvPicPr>
          <p:cNvPr id="597" name="Shape 597"/>
          <p:cNvPicPr preferRelativeResize="0"/>
          <p:nvPr/>
        </p:nvPicPr>
        <p:blipFill rotWithShape="1">
          <a:blip r:embed="rId4">
            <a:alphaModFix/>
          </a:blip>
          <a:srcRect/>
          <a:stretch/>
        </p:blipFill>
        <p:spPr>
          <a:xfrm>
            <a:off x="2954800" y="693097"/>
            <a:ext cx="10346400" cy="7215326"/>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Shape 602"/>
          <p:cNvSpPr txBox="1"/>
          <p:nvPr/>
        </p:nvSpPr>
        <p:spPr>
          <a:xfrm>
            <a:off x="596900" y="793631"/>
            <a:ext cx="9202708" cy="7470476"/>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"status": "OK",</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"results":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"geometry":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r>
              <a:rPr lang="en-US" sz="1700" b="1" i="0" u="none" strike="noStrike" cap="none" dirty="0" err="1">
                <a:solidFill>
                  <a:schemeClr val="lt1"/>
                </a:solidFill>
                <a:latin typeface="Courier New"/>
                <a:ea typeface="Courier New"/>
                <a:cs typeface="Courier New"/>
                <a:sym typeface="Courier New"/>
              </a:rPr>
              <a:t>location_type</a:t>
            </a:r>
            <a:r>
              <a:rPr lang="en-US" sz="1700" b="1" i="0" u="none" strike="noStrike" cap="none" dirty="0">
                <a:solidFill>
                  <a:schemeClr val="lt1"/>
                </a:solidFill>
                <a:latin typeface="Courier New"/>
                <a:ea typeface="Courier New"/>
                <a:cs typeface="Courier New"/>
                <a:sym typeface="Courier New"/>
              </a:rPr>
              <a:t>": "APPROXIMATE",</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"location":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r>
              <a:rPr lang="en-US" sz="1700" b="1" i="0" u="none" strike="noStrike" cap="none" dirty="0" err="1">
                <a:solidFill>
                  <a:schemeClr val="lt1"/>
                </a:solidFill>
                <a:latin typeface="Courier New"/>
                <a:ea typeface="Courier New"/>
                <a:cs typeface="Courier New"/>
                <a:sym typeface="Courier New"/>
              </a:rPr>
              <a:t>lat</a:t>
            </a:r>
            <a:r>
              <a:rPr lang="en-US" sz="1700" b="1" i="0" u="none" strike="noStrike" cap="none" dirty="0">
                <a:solidFill>
                  <a:schemeClr val="lt1"/>
                </a:solidFill>
                <a:latin typeface="Courier New"/>
                <a:ea typeface="Courier New"/>
                <a:cs typeface="Courier New"/>
                <a:sym typeface="Courier New"/>
              </a:rPr>
              <a:t>": 42.2808256,</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r>
              <a:rPr lang="en-US" sz="1700" b="1" i="0" u="none" strike="noStrike" cap="none" dirty="0" err="1">
                <a:solidFill>
                  <a:schemeClr val="lt1"/>
                </a:solidFill>
                <a:latin typeface="Courier New"/>
                <a:ea typeface="Courier New"/>
                <a:cs typeface="Courier New"/>
                <a:sym typeface="Courier New"/>
              </a:rPr>
              <a:t>lng</a:t>
            </a:r>
            <a:r>
              <a:rPr lang="en-US" sz="1700" b="1" i="0" u="none" strike="noStrike" cap="none" dirty="0">
                <a:solidFill>
                  <a:schemeClr val="lt1"/>
                </a:solidFill>
                <a:latin typeface="Courier New"/>
                <a:ea typeface="Courier New"/>
                <a:cs typeface="Courier New"/>
                <a:sym typeface="Courier New"/>
              </a:rPr>
              <a:t>": -83.7430378</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r>
              <a:rPr lang="en-US" sz="1700" b="1" i="0" u="none" strike="noStrike" cap="none" dirty="0" err="1">
                <a:solidFill>
                  <a:schemeClr val="lt1"/>
                </a:solidFill>
                <a:latin typeface="Courier New"/>
                <a:ea typeface="Courier New"/>
                <a:cs typeface="Courier New"/>
                <a:sym typeface="Courier New"/>
              </a:rPr>
              <a:t>address_components</a:t>
            </a:r>
            <a:r>
              <a:rPr lang="en-US" sz="17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r>
              <a:rPr lang="en-US" sz="1700" b="1" i="0" u="none" strike="noStrike" cap="none" dirty="0" err="1">
                <a:solidFill>
                  <a:schemeClr val="lt1"/>
                </a:solidFill>
                <a:latin typeface="Courier New"/>
                <a:ea typeface="Courier New"/>
                <a:cs typeface="Courier New"/>
                <a:sym typeface="Courier New"/>
              </a:rPr>
              <a:t>long_name</a:t>
            </a:r>
            <a:r>
              <a:rPr lang="en-US" sz="1700" b="1" i="0" u="none" strike="noStrike" cap="none" dirty="0">
                <a:solidFill>
                  <a:schemeClr val="lt1"/>
                </a:solidFill>
                <a:latin typeface="Courier New"/>
                <a:ea typeface="Courier New"/>
                <a:cs typeface="Courier New"/>
                <a:sym typeface="Courier New"/>
              </a:rPr>
              <a:t>": "Ann Arbor",</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"types":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"locality",</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"political"</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r>
              <a:rPr lang="en-US" sz="1700" b="1" i="0" u="none" strike="noStrike" cap="none" dirty="0" err="1">
                <a:solidFill>
                  <a:schemeClr val="lt1"/>
                </a:solidFill>
                <a:latin typeface="Courier New"/>
                <a:ea typeface="Courier New"/>
                <a:cs typeface="Courier New"/>
                <a:sym typeface="Courier New"/>
              </a:rPr>
              <a:t>short_name</a:t>
            </a:r>
            <a:r>
              <a:rPr lang="en-US" sz="1700" b="1" i="0" u="none" strike="noStrike" cap="none" dirty="0">
                <a:solidFill>
                  <a:schemeClr val="lt1"/>
                </a:solidFill>
                <a:latin typeface="Courier New"/>
                <a:ea typeface="Courier New"/>
                <a:cs typeface="Courier New"/>
                <a:sym typeface="Courier New"/>
              </a:rPr>
              <a:t>": "Ann Arbor"</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r>
              <a:rPr lang="en-US" sz="1700" b="1" i="0" u="none" strike="noStrike" cap="none" dirty="0" err="1">
                <a:solidFill>
                  <a:schemeClr val="lt1"/>
                </a:solidFill>
                <a:latin typeface="Courier New"/>
                <a:ea typeface="Courier New"/>
                <a:cs typeface="Courier New"/>
                <a:sym typeface="Courier New"/>
              </a:rPr>
              <a:t>formatted_address</a:t>
            </a:r>
            <a:r>
              <a:rPr lang="en-US" sz="1700" b="1" i="0" u="none" strike="noStrike" cap="none" dirty="0">
                <a:solidFill>
                  <a:schemeClr val="lt1"/>
                </a:solidFill>
                <a:latin typeface="Courier New"/>
                <a:ea typeface="Courier New"/>
                <a:cs typeface="Courier New"/>
                <a:sym typeface="Courier New"/>
              </a:rPr>
              <a:t>": "Ann Arbor, MI, USA",</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"types":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"locality",</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"political"</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a:t>
            </a:r>
          </a:p>
        </p:txBody>
      </p:sp>
      <p:sp>
        <p:nvSpPr>
          <p:cNvPr id="603" name="Shape 603"/>
          <p:cNvSpPr txBox="1"/>
          <p:nvPr/>
        </p:nvSpPr>
        <p:spPr>
          <a:xfrm>
            <a:off x="13272825" y="7454181"/>
            <a:ext cx="26654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u="none" strike="noStrike" cap="none">
                <a:solidFill>
                  <a:srgbClr val="FFFF00"/>
                </a:solidFill>
                <a:latin typeface="Arial" charset="0"/>
                <a:ea typeface="Arial" charset="0"/>
                <a:cs typeface="Arial" charset="0"/>
                <a:sym typeface="Cabin"/>
              </a:rPr>
              <a:t>geojson.py</a:t>
            </a:r>
            <a:endParaRPr lang="en-US" sz="3600" u="none" strike="noStrike" cap="none" dirty="0">
              <a:solidFill>
                <a:srgbClr val="FFFF00"/>
              </a:solidFill>
              <a:latin typeface="Arial" charset="0"/>
              <a:ea typeface="Arial" charset="0"/>
              <a:cs typeface="Arial" charset="0"/>
              <a:sym typeface="Cabin"/>
            </a:endParaRPr>
          </a:p>
        </p:txBody>
      </p:sp>
      <p:sp>
        <p:nvSpPr>
          <p:cNvPr id="604" name="Shape 604"/>
          <p:cNvSpPr txBox="1"/>
          <p:nvPr/>
        </p:nvSpPr>
        <p:spPr>
          <a:xfrm>
            <a:off x="7574025" y="2308550"/>
            <a:ext cx="7947300" cy="863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2600" u="none" strike="noStrike" cap="none" dirty="0">
                <a:solidFill>
                  <a:srgbClr val="FF00FF"/>
                </a:solidFill>
                <a:latin typeface="Arial" charset="0"/>
                <a:ea typeface="Arial" charset="0"/>
                <a:cs typeface="Arial" charset="0"/>
                <a:sym typeface="Cabin"/>
              </a:rPr>
              <a:t>http://</a:t>
            </a:r>
            <a:r>
              <a:rPr lang="en-US" sz="2600" u="none" strike="noStrike" cap="none" dirty="0" err="1" smtClean="0">
                <a:solidFill>
                  <a:srgbClr val="FF00FF"/>
                </a:solidFill>
                <a:latin typeface="Arial" charset="0"/>
                <a:ea typeface="Arial" charset="0"/>
                <a:cs typeface="Arial" charset="0"/>
                <a:sym typeface="Cabin"/>
              </a:rPr>
              <a:t>maps.googleapis.com</a:t>
            </a:r>
            <a:r>
              <a:rPr lang="en-US" sz="2600" u="none" strike="noStrike" cap="none" dirty="0" smtClean="0">
                <a:solidFill>
                  <a:srgbClr val="FF00FF"/>
                </a:solidFill>
                <a:latin typeface="Arial" charset="0"/>
                <a:ea typeface="Arial" charset="0"/>
                <a:cs typeface="Arial" charset="0"/>
                <a:sym typeface="Cabin"/>
              </a:rPr>
              <a:t>/maps/</a:t>
            </a:r>
            <a:r>
              <a:rPr lang="en-US" sz="2600" u="none" strike="noStrike" cap="none" dirty="0" err="1" smtClean="0">
                <a:solidFill>
                  <a:srgbClr val="FF00FF"/>
                </a:solidFill>
                <a:latin typeface="Arial" charset="0"/>
                <a:ea typeface="Arial" charset="0"/>
                <a:cs typeface="Arial" charset="0"/>
                <a:sym typeface="Cabin"/>
              </a:rPr>
              <a:t>api</a:t>
            </a:r>
            <a:r>
              <a:rPr lang="en-US" sz="2600" u="none" strike="noStrike" cap="none" dirty="0" smtClean="0">
                <a:solidFill>
                  <a:srgbClr val="FF00FF"/>
                </a:solidFill>
                <a:latin typeface="Arial" charset="0"/>
                <a:ea typeface="Arial" charset="0"/>
                <a:cs typeface="Arial" charset="0"/>
                <a:sym typeface="Cabin"/>
              </a:rPr>
              <a:t>/geocode/</a:t>
            </a:r>
            <a:r>
              <a:rPr lang="en-US" sz="2600" u="none" strike="noStrike" cap="none" dirty="0" err="1" smtClean="0">
                <a:solidFill>
                  <a:srgbClr val="FF00FF"/>
                </a:solidFill>
                <a:latin typeface="Arial" charset="0"/>
                <a:ea typeface="Arial" charset="0"/>
                <a:cs typeface="Arial" charset="0"/>
                <a:sym typeface="Cabin"/>
              </a:rPr>
              <a:t>json?address</a:t>
            </a:r>
            <a:r>
              <a:rPr lang="en-US" sz="2600" u="none" strike="noStrike" cap="none" dirty="0" smtClean="0">
                <a:solidFill>
                  <a:srgbClr val="FF00FF"/>
                </a:solidFill>
                <a:latin typeface="Arial" charset="0"/>
                <a:ea typeface="Arial" charset="0"/>
                <a:cs typeface="Arial" charset="0"/>
                <a:sym typeface="Cabin"/>
              </a:rPr>
              <a:t>=Ann+Arbor%2C+MI</a:t>
            </a:r>
            <a:endParaRPr lang="en-US" sz="2600" u="none" strike="noStrike" cap="none" dirty="0">
              <a:solidFill>
                <a:srgbClr val="FF00FF"/>
              </a:solidFill>
              <a:latin typeface="Arial" charset="0"/>
              <a:ea typeface="Arial" charset="0"/>
              <a:cs typeface="Arial" charset="0"/>
              <a:sym typeface="Cabin"/>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Shape 609"/>
          <p:cNvSpPr txBox="1"/>
          <p:nvPr/>
        </p:nvSpPr>
        <p:spPr>
          <a:xfrm>
            <a:off x="596900" y="793629"/>
            <a:ext cx="15341724" cy="7522235"/>
          </a:xfrm>
          <a:prstGeom prst="rect">
            <a:avLst/>
          </a:prstGeom>
          <a:noFill/>
          <a:ln>
            <a:noFill/>
          </a:ln>
        </p:spPr>
        <p:txBody>
          <a:bodyPr lIns="0" tIns="0" rIns="0" bIns="0" anchor="ctr" anchorCtr="0">
            <a:noAutofit/>
          </a:bodyPr>
          <a:lstStyle/>
          <a:p>
            <a:r>
              <a:rPr lang="en-US" sz="1600" b="1" dirty="0">
                <a:solidFill>
                  <a:schemeClr val="bg1"/>
                </a:solidFill>
                <a:latin typeface="Courier" charset="0"/>
                <a:ea typeface="Courier" charset="0"/>
                <a:cs typeface="Courier" charset="0"/>
              </a:rPr>
              <a:t>import </a:t>
            </a:r>
            <a:r>
              <a:rPr lang="en-US" sz="1600" b="1" dirty="0" err="1">
                <a:solidFill>
                  <a:schemeClr val="bg1"/>
                </a:solidFill>
                <a:latin typeface="Courier" charset="0"/>
                <a:ea typeface="Courier" charset="0"/>
                <a:cs typeface="Courier" charset="0"/>
              </a:rPr>
              <a:t>urllib.request</a:t>
            </a:r>
            <a:r>
              <a:rPr lang="en-US" sz="1600" b="1" dirty="0">
                <a:solidFill>
                  <a:schemeClr val="bg1"/>
                </a:solidFill>
                <a:latin typeface="Courier" charset="0"/>
                <a:ea typeface="Courier" charset="0"/>
                <a:cs typeface="Courier" charset="0"/>
              </a:rPr>
              <a:t>, </a:t>
            </a:r>
            <a:r>
              <a:rPr lang="en-US" sz="1600" b="1" dirty="0" err="1">
                <a:solidFill>
                  <a:schemeClr val="bg1"/>
                </a:solidFill>
                <a:latin typeface="Courier" charset="0"/>
                <a:ea typeface="Courier" charset="0"/>
                <a:cs typeface="Courier" charset="0"/>
              </a:rPr>
              <a:t>urllib.parse</a:t>
            </a:r>
            <a:r>
              <a:rPr lang="en-US" sz="1600" b="1" dirty="0">
                <a:solidFill>
                  <a:schemeClr val="bg1"/>
                </a:solidFill>
                <a:latin typeface="Courier" charset="0"/>
                <a:ea typeface="Courier" charset="0"/>
                <a:cs typeface="Courier" charset="0"/>
              </a:rPr>
              <a:t>, </a:t>
            </a:r>
            <a:r>
              <a:rPr lang="en-US" sz="1600" b="1" dirty="0" err="1">
                <a:solidFill>
                  <a:schemeClr val="bg1"/>
                </a:solidFill>
                <a:latin typeface="Courier" charset="0"/>
                <a:ea typeface="Courier" charset="0"/>
                <a:cs typeface="Courier" charset="0"/>
              </a:rPr>
              <a:t>urllib.error</a:t>
            </a:r>
            <a:endParaRPr lang="en-US" sz="1600" b="1" dirty="0">
              <a:solidFill>
                <a:schemeClr val="bg1"/>
              </a:solidFill>
              <a:latin typeface="Courier" charset="0"/>
              <a:ea typeface="Courier" charset="0"/>
              <a:cs typeface="Courier" charset="0"/>
            </a:endParaRPr>
          </a:p>
          <a:p>
            <a:r>
              <a:rPr lang="en-US" sz="1600" b="1" dirty="0">
                <a:solidFill>
                  <a:schemeClr val="bg1"/>
                </a:solidFill>
                <a:latin typeface="Courier" charset="0"/>
                <a:ea typeface="Courier" charset="0"/>
                <a:cs typeface="Courier" charset="0"/>
              </a:rPr>
              <a:t>import </a:t>
            </a:r>
            <a:r>
              <a:rPr lang="en-US" sz="1600" b="1" dirty="0" err="1">
                <a:solidFill>
                  <a:schemeClr val="bg1"/>
                </a:solidFill>
                <a:latin typeface="Courier" charset="0"/>
                <a:ea typeface="Courier" charset="0"/>
                <a:cs typeface="Courier" charset="0"/>
              </a:rPr>
              <a:t>json</a:t>
            </a:r>
            <a:endParaRPr lang="en-US" sz="1600" b="1" dirty="0">
              <a:solidFill>
                <a:schemeClr val="bg1"/>
              </a:solidFill>
              <a:latin typeface="Courier" charset="0"/>
              <a:ea typeface="Courier" charset="0"/>
              <a:cs typeface="Courier" charset="0"/>
            </a:endParaRPr>
          </a:p>
          <a:p>
            <a:endParaRPr lang="en-US" sz="1600" b="1" dirty="0">
              <a:solidFill>
                <a:schemeClr val="bg1"/>
              </a:solidFill>
              <a:latin typeface="Courier" charset="0"/>
              <a:ea typeface="Courier" charset="0"/>
              <a:cs typeface="Courier" charset="0"/>
            </a:endParaRPr>
          </a:p>
          <a:p>
            <a:r>
              <a:rPr lang="en-US" sz="1600" b="1" dirty="0" err="1">
                <a:solidFill>
                  <a:schemeClr val="bg1"/>
                </a:solidFill>
                <a:latin typeface="Courier" charset="0"/>
                <a:ea typeface="Courier" charset="0"/>
                <a:cs typeface="Courier" charset="0"/>
              </a:rPr>
              <a:t>serviceurl</a:t>
            </a:r>
            <a:r>
              <a:rPr lang="en-US" sz="1600" b="1" dirty="0">
                <a:solidFill>
                  <a:schemeClr val="bg1"/>
                </a:solidFill>
                <a:latin typeface="Courier" charset="0"/>
                <a:ea typeface="Courier" charset="0"/>
                <a:cs typeface="Courier" charset="0"/>
              </a:rPr>
              <a:t> = 'http://</a:t>
            </a:r>
            <a:r>
              <a:rPr lang="en-US" sz="1600" b="1" dirty="0" err="1">
                <a:solidFill>
                  <a:schemeClr val="bg1"/>
                </a:solidFill>
                <a:latin typeface="Courier" charset="0"/>
                <a:ea typeface="Courier" charset="0"/>
                <a:cs typeface="Courier" charset="0"/>
              </a:rPr>
              <a:t>maps.googleapis.com</a:t>
            </a:r>
            <a:r>
              <a:rPr lang="en-US" sz="1600" b="1" dirty="0">
                <a:solidFill>
                  <a:schemeClr val="bg1"/>
                </a:solidFill>
                <a:latin typeface="Courier" charset="0"/>
                <a:ea typeface="Courier" charset="0"/>
                <a:cs typeface="Courier" charset="0"/>
              </a:rPr>
              <a:t>/maps/</a:t>
            </a:r>
            <a:r>
              <a:rPr lang="en-US" sz="1600" b="1" dirty="0" err="1">
                <a:solidFill>
                  <a:schemeClr val="bg1"/>
                </a:solidFill>
                <a:latin typeface="Courier" charset="0"/>
                <a:ea typeface="Courier" charset="0"/>
                <a:cs typeface="Courier" charset="0"/>
              </a:rPr>
              <a:t>api</a:t>
            </a:r>
            <a:r>
              <a:rPr lang="en-US" sz="1600" b="1" dirty="0">
                <a:solidFill>
                  <a:schemeClr val="bg1"/>
                </a:solidFill>
                <a:latin typeface="Courier" charset="0"/>
                <a:ea typeface="Courier" charset="0"/>
                <a:cs typeface="Courier" charset="0"/>
              </a:rPr>
              <a:t>/geocode/</a:t>
            </a:r>
            <a:r>
              <a:rPr lang="en-US" sz="1600" b="1" dirty="0" err="1">
                <a:solidFill>
                  <a:schemeClr val="bg1"/>
                </a:solidFill>
                <a:latin typeface="Courier" charset="0"/>
                <a:ea typeface="Courier" charset="0"/>
                <a:cs typeface="Courier" charset="0"/>
              </a:rPr>
              <a:t>json</a:t>
            </a:r>
            <a:r>
              <a:rPr lang="en-US" sz="1600" b="1" dirty="0">
                <a:solidFill>
                  <a:schemeClr val="bg1"/>
                </a:solidFill>
                <a:latin typeface="Courier" charset="0"/>
                <a:ea typeface="Courier" charset="0"/>
                <a:cs typeface="Courier" charset="0"/>
              </a:rPr>
              <a:t>?'</a:t>
            </a:r>
          </a:p>
          <a:p>
            <a:endParaRPr lang="en-US" sz="1600" b="1" dirty="0">
              <a:solidFill>
                <a:schemeClr val="bg1"/>
              </a:solidFill>
              <a:latin typeface="Courier" charset="0"/>
              <a:ea typeface="Courier" charset="0"/>
              <a:cs typeface="Courier" charset="0"/>
            </a:endParaRPr>
          </a:p>
          <a:p>
            <a:r>
              <a:rPr lang="en-US" sz="1600" b="1" dirty="0">
                <a:solidFill>
                  <a:schemeClr val="bg1"/>
                </a:solidFill>
                <a:latin typeface="Courier" charset="0"/>
                <a:ea typeface="Courier" charset="0"/>
                <a:cs typeface="Courier" charset="0"/>
              </a:rPr>
              <a:t>while True:</a:t>
            </a:r>
          </a:p>
          <a:p>
            <a:r>
              <a:rPr lang="en-US" sz="1600" b="1" dirty="0">
                <a:solidFill>
                  <a:schemeClr val="bg1"/>
                </a:solidFill>
                <a:latin typeface="Courier" charset="0"/>
                <a:ea typeface="Courier" charset="0"/>
                <a:cs typeface="Courier" charset="0"/>
              </a:rPr>
              <a:t>    address = input('Enter location: ')</a:t>
            </a:r>
          </a:p>
          <a:p>
            <a:r>
              <a:rPr lang="en-US" sz="1600" b="1" dirty="0">
                <a:solidFill>
                  <a:schemeClr val="bg1"/>
                </a:solidFill>
                <a:latin typeface="Courier" charset="0"/>
                <a:ea typeface="Courier" charset="0"/>
                <a:cs typeface="Courier" charset="0"/>
              </a:rPr>
              <a:t>    if </a:t>
            </a:r>
            <a:r>
              <a:rPr lang="en-US" sz="1600" b="1" dirty="0" err="1">
                <a:solidFill>
                  <a:schemeClr val="bg1"/>
                </a:solidFill>
                <a:latin typeface="Courier" charset="0"/>
                <a:ea typeface="Courier" charset="0"/>
                <a:cs typeface="Courier" charset="0"/>
              </a:rPr>
              <a:t>len</a:t>
            </a:r>
            <a:r>
              <a:rPr lang="en-US" sz="1600" b="1" dirty="0">
                <a:solidFill>
                  <a:schemeClr val="bg1"/>
                </a:solidFill>
                <a:latin typeface="Courier" charset="0"/>
                <a:ea typeface="Courier" charset="0"/>
                <a:cs typeface="Courier" charset="0"/>
              </a:rPr>
              <a:t>(address) &lt; 1: break</a:t>
            </a:r>
          </a:p>
          <a:p>
            <a:endParaRPr lang="en-US" sz="1600" b="1" dirty="0">
              <a:solidFill>
                <a:schemeClr val="bg1"/>
              </a:solidFill>
              <a:latin typeface="Courier" charset="0"/>
              <a:ea typeface="Courier" charset="0"/>
              <a:cs typeface="Courier" charset="0"/>
            </a:endParaRPr>
          </a:p>
          <a:p>
            <a:r>
              <a:rPr lang="en-US" sz="1600" b="1" dirty="0">
                <a:solidFill>
                  <a:schemeClr val="bg1"/>
                </a:solidFill>
                <a:latin typeface="Courier" charset="0"/>
                <a:ea typeface="Courier" charset="0"/>
                <a:cs typeface="Courier" charset="0"/>
              </a:rPr>
              <a:t>    </a:t>
            </a:r>
            <a:r>
              <a:rPr lang="en-US" sz="1600" b="1" dirty="0" err="1">
                <a:solidFill>
                  <a:schemeClr val="bg1"/>
                </a:solidFill>
                <a:latin typeface="Courier" charset="0"/>
                <a:ea typeface="Courier" charset="0"/>
                <a:cs typeface="Courier" charset="0"/>
              </a:rPr>
              <a:t>url</a:t>
            </a:r>
            <a:r>
              <a:rPr lang="en-US" sz="1600" b="1" dirty="0">
                <a:solidFill>
                  <a:schemeClr val="bg1"/>
                </a:solidFill>
                <a:latin typeface="Courier" charset="0"/>
                <a:ea typeface="Courier" charset="0"/>
                <a:cs typeface="Courier" charset="0"/>
              </a:rPr>
              <a:t> = </a:t>
            </a:r>
            <a:r>
              <a:rPr lang="en-US" sz="1600" b="1" dirty="0" err="1">
                <a:solidFill>
                  <a:schemeClr val="bg1"/>
                </a:solidFill>
                <a:latin typeface="Courier" charset="0"/>
                <a:ea typeface="Courier" charset="0"/>
                <a:cs typeface="Courier" charset="0"/>
              </a:rPr>
              <a:t>serviceurl</a:t>
            </a:r>
            <a:r>
              <a:rPr lang="en-US" sz="1600" b="1" dirty="0">
                <a:solidFill>
                  <a:schemeClr val="bg1"/>
                </a:solidFill>
                <a:latin typeface="Courier" charset="0"/>
                <a:ea typeface="Courier" charset="0"/>
                <a:cs typeface="Courier" charset="0"/>
              </a:rPr>
              <a:t> + </a:t>
            </a:r>
            <a:r>
              <a:rPr lang="en-US" sz="1600" b="1" dirty="0" err="1">
                <a:solidFill>
                  <a:schemeClr val="bg1"/>
                </a:solidFill>
                <a:latin typeface="Courier" charset="0"/>
                <a:ea typeface="Courier" charset="0"/>
                <a:cs typeface="Courier" charset="0"/>
              </a:rPr>
              <a:t>urllib.parse.urlencode</a:t>
            </a:r>
            <a:r>
              <a:rPr lang="en-US" sz="1600" b="1" dirty="0" smtClean="0">
                <a:solidFill>
                  <a:schemeClr val="bg1"/>
                </a:solidFill>
                <a:latin typeface="Courier" charset="0"/>
                <a:ea typeface="Courier" charset="0"/>
                <a:cs typeface="Courier" charset="0"/>
              </a:rPr>
              <a:t>({</a:t>
            </a:r>
            <a:r>
              <a:rPr lang="en-US" sz="1600" b="1" dirty="0">
                <a:solidFill>
                  <a:schemeClr val="bg1"/>
                </a:solidFill>
                <a:latin typeface="Courier" charset="0"/>
                <a:ea typeface="Courier" charset="0"/>
                <a:cs typeface="Courier" charset="0"/>
              </a:rPr>
              <a:t>'address': address})</a:t>
            </a:r>
          </a:p>
          <a:p>
            <a:endParaRPr lang="en-US" sz="1600" b="1" dirty="0">
              <a:solidFill>
                <a:schemeClr val="bg1"/>
              </a:solidFill>
              <a:latin typeface="Courier" charset="0"/>
              <a:ea typeface="Courier" charset="0"/>
              <a:cs typeface="Courier" charset="0"/>
            </a:endParaRPr>
          </a:p>
          <a:p>
            <a:r>
              <a:rPr lang="en-US" sz="1600" b="1" dirty="0">
                <a:solidFill>
                  <a:schemeClr val="bg1"/>
                </a:solidFill>
                <a:latin typeface="Courier" charset="0"/>
                <a:ea typeface="Courier" charset="0"/>
                <a:cs typeface="Courier" charset="0"/>
              </a:rPr>
              <a:t>    print('Retrieving', </a:t>
            </a:r>
            <a:r>
              <a:rPr lang="en-US" sz="1600" b="1" dirty="0" err="1">
                <a:solidFill>
                  <a:schemeClr val="bg1"/>
                </a:solidFill>
                <a:latin typeface="Courier" charset="0"/>
                <a:ea typeface="Courier" charset="0"/>
                <a:cs typeface="Courier" charset="0"/>
              </a:rPr>
              <a:t>url</a:t>
            </a:r>
            <a:r>
              <a:rPr lang="en-US" sz="1600" b="1" dirty="0">
                <a:solidFill>
                  <a:schemeClr val="bg1"/>
                </a:solidFill>
                <a:latin typeface="Courier" charset="0"/>
                <a:ea typeface="Courier" charset="0"/>
                <a:cs typeface="Courier" charset="0"/>
              </a:rPr>
              <a:t>)</a:t>
            </a:r>
          </a:p>
          <a:p>
            <a:r>
              <a:rPr lang="en-US" sz="1600" b="1" dirty="0">
                <a:solidFill>
                  <a:schemeClr val="bg1"/>
                </a:solidFill>
                <a:latin typeface="Courier" charset="0"/>
                <a:ea typeface="Courier" charset="0"/>
                <a:cs typeface="Courier" charset="0"/>
              </a:rPr>
              <a:t>    uh = </a:t>
            </a:r>
            <a:r>
              <a:rPr lang="en-US" sz="1600" b="1" dirty="0" err="1">
                <a:solidFill>
                  <a:schemeClr val="bg1"/>
                </a:solidFill>
                <a:latin typeface="Courier" charset="0"/>
                <a:ea typeface="Courier" charset="0"/>
                <a:cs typeface="Courier" charset="0"/>
              </a:rPr>
              <a:t>urllib.request.urlopen</a:t>
            </a:r>
            <a:r>
              <a:rPr lang="en-US" sz="1600" b="1" dirty="0">
                <a:solidFill>
                  <a:schemeClr val="bg1"/>
                </a:solidFill>
                <a:latin typeface="Courier" charset="0"/>
                <a:ea typeface="Courier" charset="0"/>
                <a:cs typeface="Courier" charset="0"/>
              </a:rPr>
              <a:t>(</a:t>
            </a:r>
            <a:r>
              <a:rPr lang="en-US" sz="1600" b="1" dirty="0" err="1">
                <a:solidFill>
                  <a:schemeClr val="bg1"/>
                </a:solidFill>
                <a:latin typeface="Courier" charset="0"/>
                <a:ea typeface="Courier" charset="0"/>
                <a:cs typeface="Courier" charset="0"/>
              </a:rPr>
              <a:t>url</a:t>
            </a:r>
            <a:r>
              <a:rPr lang="en-US" sz="1600" b="1" dirty="0">
                <a:solidFill>
                  <a:schemeClr val="bg1"/>
                </a:solidFill>
                <a:latin typeface="Courier" charset="0"/>
                <a:ea typeface="Courier" charset="0"/>
                <a:cs typeface="Courier" charset="0"/>
              </a:rPr>
              <a:t>)</a:t>
            </a:r>
          </a:p>
          <a:p>
            <a:r>
              <a:rPr lang="en-US" sz="1600" b="1" dirty="0">
                <a:solidFill>
                  <a:schemeClr val="bg1"/>
                </a:solidFill>
                <a:latin typeface="Courier" charset="0"/>
                <a:ea typeface="Courier" charset="0"/>
                <a:cs typeface="Courier" charset="0"/>
              </a:rPr>
              <a:t>    data = </a:t>
            </a:r>
            <a:r>
              <a:rPr lang="en-US" sz="1600" b="1" dirty="0" err="1">
                <a:solidFill>
                  <a:schemeClr val="bg1"/>
                </a:solidFill>
                <a:latin typeface="Courier" charset="0"/>
                <a:ea typeface="Courier" charset="0"/>
                <a:cs typeface="Courier" charset="0"/>
              </a:rPr>
              <a:t>uh.read</a:t>
            </a:r>
            <a:r>
              <a:rPr lang="en-US" sz="1600" b="1" dirty="0">
                <a:solidFill>
                  <a:schemeClr val="bg1"/>
                </a:solidFill>
                <a:latin typeface="Courier" charset="0"/>
                <a:ea typeface="Courier" charset="0"/>
                <a:cs typeface="Courier" charset="0"/>
              </a:rPr>
              <a:t>().decode()</a:t>
            </a:r>
          </a:p>
          <a:p>
            <a:r>
              <a:rPr lang="en-US" sz="1600" b="1" dirty="0">
                <a:solidFill>
                  <a:schemeClr val="bg1"/>
                </a:solidFill>
                <a:latin typeface="Courier" charset="0"/>
                <a:ea typeface="Courier" charset="0"/>
                <a:cs typeface="Courier" charset="0"/>
              </a:rPr>
              <a:t>    print('Retrieved', </a:t>
            </a:r>
            <a:r>
              <a:rPr lang="en-US" sz="1600" b="1" dirty="0" err="1">
                <a:solidFill>
                  <a:schemeClr val="bg1"/>
                </a:solidFill>
                <a:latin typeface="Courier" charset="0"/>
                <a:ea typeface="Courier" charset="0"/>
                <a:cs typeface="Courier" charset="0"/>
              </a:rPr>
              <a:t>len</a:t>
            </a:r>
            <a:r>
              <a:rPr lang="en-US" sz="1600" b="1" dirty="0">
                <a:solidFill>
                  <a:schemeClr val="bg1"/>
                </a:solidFill>
                <a:latin typeface="Courier" charset="0"/>
                <a:ea typeface="Courier" charset="0"/>
                <a:cs typeface="Courier" charset="0"/>
              </a:rPr>
              <a:t>(data), 'characters')</a:t>
            </a:r>
          </a:p>
          <a:p>
            <a:endParaRPr lang="en-US" sz="1600" b="1" dirty="0">
              <a:solidFill>
                <a:schemeClr val="bg1"/>
              </a:solidFill>
              <a:latin typeface="Courier" charset="0"/>
              <a:ea typeface="Courier" charset="0"/>
              <a:cs typeface="Courier" charset="0"/>
            </a:endParaRPr>
          </a:p>
          <a:p>
            <a:r>
              <a:rPr lang="pl-PL" sz="1600" b="1" dirty="0">
                <a:solidFill>
                  <a:schemeClr val="bg1"/>
                </a:solidFill>
                <a:latin typeface="Courier" charset="0"/>
                <a:ea typeface="Courier" charset="0"/>
                <a:cs typeface="Courier" charset="0"/>
              </a:rPr>
              <a:t>    </a:t>
            </a:r>
            <a:r>
              <a:rPr lang="pl-PL" sz="1600" b="1" dirty="0" err="1">
                <a:solidFill>
                  <a:schemeClr val="bg1"/>
                </a:solidFill>
                <a:latin typeface="Courier" charset="0"/>
                <a:ea typeface="Courier" charset="0"/>
                <a:cs typeface="Courier" charset="0"/>
              </a:rPr>
              <a:t>try</a:t>
            </a:r>
            <a:r>
              <a:rPr lang="pl-PL" sz="1600" b="1" dirty="0">
                <a:solidFill>
                  <a:schemeClr val="bg1"/>
                </a:solidFill>
                <a:latin typeface="Courier" charset="0"/>
                <a:ea typeface="Courier" charset="0"/>
                <a:cs typeface="Courier" charset="0"/>
              </a:rPr>
              <a:t>:</a:t>
            </a:r>
          </a:p>
          <a:p>
            <a:r>
              <a:rPr lang="cs-CZ" sz="1600" b="1" dirty="0">
                <a:solidFill>
                  <a:schemeClr val="bg1"/>
                </a:solidFill>
                <a:latin typeface="Courier" charset="0"/>
                <a:ea typeface="Courier" charset="0"/>
                <a:cs typeface="Courier" charset="0"/>
              </a:rPr>
              <a:t>        </a:t>
            </a:r>
            <a:r>
              <a:rPr lang="cs-CZ" sz="1600" b="1" dirty="0" err="1">
                <a:solidFill>
                  <a:schemeClr val="bg1"/>
                </a:solidFill>
                <a:latin typeface="Courier" charset="0"/>
                <a:ea typeface="Courier" charset="0"/>
                <a:cs typeface="Courier" charset="0"/>
              </a:rPr>
              <a:t>js</a:t>
            </a:r>
            <a:r>
              <a:rPr lang="cs-CZ" sz="1600" b="1" dirty="0">
                <a:solidFill>
                  <a:schemeClr val="bg1"/>
                </a:solidFill>
                <a:latin typeface="Courier" charset="0"/>
                <a:ea typeface="Courier" charset="0"/>
                <a:cs typeface="Courier" charset="0"/>
              </a:rPr>
              <a:t> = </a:t>
            </a:r>
            <a:r>
              <a:rPr lang="cs-CZ" sz="1600" b="1" dirty="0" err="1">
                <a:solidFill>
                  <a:schemeClr val="bg1"/>
                </a:solidFill>
                <a:latin typeface="Courier" charset="0"/>
                <a:ea typeface="Courier" charset="0"/>
                <a:cs typeface="Courier" charset="0"/>
              </a:rPr>
              <a:t>json.loads</a:t>
            </a:r>
            <a:r>
              <a:rPr lang="cs-CZ" sz="1600" b="1" dirty="0">
                <a:solidFill>
                  <a:schemeClr val="bg1"/>
                </a:solidFill>
                <a:latin typeface="Courier" charset="0"/>
                <a:ea typeface="Courier" charset="0"/>
                <a:cs typeface="Courier" charset="0"/>
              </a:rPr>
              <a:t>(data)</a:t>
            </a:r>
          </a:p>
          <a:p>
            <a:r>
              <a:rPr lang="ro-RO" sz="1600" b="1" dirty="0">
                <a:solidFill>
                  <a:schemeClr val="bg1"/>
                </a:solidFill>
                <a:latin typeface="Courier" charset="0"/>
                <a:ea typeface="Courier" charset="0"/>
                <a:cs typeface="Courier" charset="0"/>
              </a:rPr>
              <a:t>    </a:t>
            </a:r>
            <a:r>
              <a:rPr lang="ro-RO" sz="1600" b="1" dirty="0" err="1">
                <a:solidFill>
                  <a:schemeClr val="bg1"/>
                </a:solidFill>
                <a:latin typeface="Courier" charset="0"/>
                <a:ea typeface="Courier" charset="0"/>
                <a:cs typeface="Courier" charset="0"/>
              </a:rPr>
              <a:t>except</a:t>
            </a:r>
            <a:r>
              <a:rPr lang="ro-RO" sz="1600" b="1" dirty="0">
                <a:solidFill>
                  <a:schemeClr val="bg1"/>
                </a:solidFill>
                <a:latin typeface="Courier" charset="0"/>
                <a:ea typeface="Courier" charset="0"/>
                <a:cs typeface="Courier" charset="0"/>
              </a:rPr>
              <a:t>:</a:t>
            </a:r>
          </a:p>
          <a:p>
            <a:r>
              <a:rPr lang="de-DE" sz="1600" b="1" dirty="0">
                <a:solidFill>
                  <a:schemeClr val="bg1"/>
                </a:solidFill>
                <a:latin typeface="Courier" charset="0"/>
                <a:ea typeface="Courier" charset="0"/>
                <a:cs typeface="Courier" charset="0"/>
              </a:rPr>
              <a:t>        </a:t>
            </a:r>
            <a:r>
              <a:rPr lang="de-DE" sz="1600" b="1" dirty="0" err="1">
                <a:solidFill>
                  <a:schemeClr val="bg1"/>
                </a:solidFill>
                <a:latin typeface="Courier" charset="0"/>
                <a:ea typeface="Courier" charset="0"/>
                <a:cs typeface="Courier" charset="0"/>
              </a:rPr>
              <a:t>js</a:t>
            </a:r>
            <a:r>
              <a:rPr lang="de-DE" sz="1600" b="1" dirty="0">
                <a:solidFill>
                  <a:schemeClr val="bg1"/>
                </a:solidFill>
                <a:latin typeface="Courier" charset="0"/>
                <a:ea typeface="Courier" charset="0"/>
                <a:cs typeface="Courier" charset="0"/>
              </a:rPr>
              <a:t> = None</a:t>
            </a:r>
          </a:p>
          <a:p>
            <a:endParaRPr lang="de-DE" sz="1600" b="1" dirty="0">
              <a:solidFill>
                <a:schemeClr val="bg1"/>
              </a:solidFill>
              <a:latin typeface="Courier" charset="0"/>
              <a:ea typeface="Courier" charset="0"/>
              <a:cs typeface="Courier" charset="0"/>
            </a:endParaRPr>
          </a:p>
          <a:p>
            <a:r>
              <a:rPr lang="de-DE" sz="1600" b="1" dirty="0">
                <a:solidFill>
                  <a:schemeClr val="bg1"/>
                </a:solidFill>
                <a:latin typeface="Courier" charset="0"/>
                <a:ea typeface="Courier" charset="0"/>
                <a:cs typeface="Courier" charset="0"/>
              </a:rPr>
              <a:t>    </a:t>
            </a:r>
            <a:r>
              <a:rPr lang="de-DE" sz="1600" b="1" dirty="0" err="1">
                <a:solidFill>
                  <a:schemeClr val="bg1"/>
                </a:solidFill>
                <a:latin typeface="Courier" charset="0"/>
                <a:ea typeface="Courier" charset="0"/>
                <a:cs typeface="Courier" charset="0"/>
              </a:rPr>
              <a:t>if</a:t>
            </a:r>
            <a:r>
              <a:rPr lang="de-DE" sz="1600" b="1" dirty="0">
                <a:solidFill>
                  <a:schemeClr val="bg1"/>
                </a:solidFill>
                <a:latin typeface="Courier" charset="0"/>
                <a:ea typeface="Courier" charset="0"/>
                <a:cs typeface="Courier" charset="0"/>
              </a:rPr>
              <a:t> not </a:t>
            </a:r>
            <a:r>
              <a:rPr lang="de-DE" sz="1600" b="1" dirty="0" err="1">
                <a:solidFill>
                  <a:schemeClr val="bg1"/>
                </a:solidFill>
                <a:latin typeface="Courier" charset="0"/>
                <a:ea typeface="Courier" charset="0"/>
                <a:cs typeface="Courier" charset="0"/>
              </a:rPr>
              <a:t>js</a:t>
            </a:r>
            <a:r>
              <a:rPr lang="de-DE" sz="1600" b="1" dirty="0">
                <a:solidFill>
                  <a:schemeClr val="bg1"/>
                </a:solidFill>
                <a:latin typeface="Courier" charset="0"/>
                <a:ea typeface="Courier" charset="0"/>
                <a:cs typeface="Courier" charset="0"/>
              </a:rPr>
              <a:t> </a:t>
            </a:r>
            <a:r>
              <a:rPr lang="de-DE" sz="1600" b="1" dirty="0" err="1">
                <a:solidFill>
                  <a:schemeClr val="bg1"/>
                </a:solidFill>
                <a:latin typeface="Courier" charset="0"/>
                <a:ea typeface="Courier" charset="0"/>
                <a:cs typeface="Courier" charset="0"/>
              </a:rPr>
              <a:t>or</a:t>
            </a:r>
            <a:r>
              <a:rPr lang="de-DE" sz="1600" b="1" dirty="0">
                <a:solidFill>
                  <a:schemeClr val="bg1"/>
                </a:solidFill>
                <a:latin typeface="Courier" charset="0"/>
                <a:ea typeface="Courier" charset="0"/>
                <a:cs typeface="Courier" charset="0"/>
              </a:rPr>
              <a:t> '</a:t>
            </a:r>
            <a:r>
              <a:rPr lang="de-DE" sz="1600" b="1" dirty="0" err="1">
                <a:solidFill>
                  <a:schemeClr val="bg1"/>
                </a:solidFill>
                <a:latin typeface="Courier" charset="0"/>
                <a:ea typeface="Courier" charset="0"/>
                <a:cs typeface="Courier" charset="0"/>
              </a:rPr>
              <a:t>status</a:t>
            </a:r>
            <a:r>
              <a:rPr lang="de-DE" sz="1600" b="1" dirty="0">
                <a:solidFill>
                  <a:schemeClr val="bg1"/>
                </a:solidFill>
                <a:latin typeface="Courier" charset="0"/>
                <a:ea typeface="Courier" charset="0"/>
                <a:cs typeface="Courier" charset="0"/>
              </a:rPr>
              <a:t>' not in </a:t>
            </a:r>
            <a:r>
              <a:rPr lang="de-DE" sz="1600" b="1" dirty="0" err="1">
                <a:solidFill>
                  <a:schemeClr val="bg1"/>
                </a:solidFill>
                <a:latin typeface="Courier" charset="0"/>
                <a:ea typeface="Courier" charset="0"/>
                <a:cs typeface="Courier" charset="0"/>
              </a:rPr>
              <a:t>js</a:t>
            </a:r>
            <a:r>
              <a:rPr lang="de-DE" sz="1600" b="1" dirty="0">
                <a:solidFill>
                  <a:schemeClr val="bg1"/>
                </a:solidFill>
                <a:latin typeface="Courier" charset="0"/>
                <a:ea typeface="Courier" charset="0"/>
                <a:cs typeface="Courier" charset="0"/>
              </a:rPr>
              <a:t> </a:t>
            </a:r>
            <a:r>
              <a:rPr lang="de-DE" sz="1600" b="1" dirty="0" err="1">
                <a:solidFill>
                  <a:schemeClr val="bg1"/>
                </a:solidFill>
                <a:latin typeface="Courier" charset="0"/>
                <a:ea typeface="Courier" charset="0"/>
                <a:cs typeface="Courier" charset="0"/>
              </a:rPr>
              <a:t>or</a:t>
            </a:r>
            <a:r>
              <a:rPr lang="de-DE" sz="1600" b="1" dirty="0">
                <a:solidFill>
                  <a:schemeClr val="bg1"/>
                </a:solidFill>
                <a:latin typeface="Courier" charset="0"/>
                <a:ea typeface="Courier" charset="0"/>
                <a:cs typeface="Courier" charset="0"/>
              </a:rPr>
              <a:t> </a:t>
            </a:r>
            <a:r>
              <a:rPr lang="de-DE" sz="1600" b="1" dirty="0" err="1">
                <a:solidFill>
                  <a:schemeClr val="bg1"/>
                </a:solidFill>
                <a:latin typeface="Courier" charset="0"/>
                <a:ea typeface="Courier" charset="0"/>
                <a:cs typeface="Courier" charset="0"/>
              </a:rPr>
              <a:t>js</a:t>
            </a:r>
            <a:r>
              <a:rPr lang="de-DE" sz="1600" b="1" dirty="0">
                <a:solidFill>
                  <a:schemeClr val="bg1"/>
                </a:solidFill>
                <a:latin typeface="Courier" charset="0"/>
                <a:ea typeface="Courier" charset="0"/>
                <a:cs typeface="Courier" charset="0"/>
              </a:rPr>
              <a:t>['</a:t>
            </a:r>
            <a:r>
              <a:rPr lang="de-DE" sz="1600" b="1" dirty="0" err="1">
                <a:solidFill>
                  <a:schemeClr val="bg1"/>
                </a:solidFill>
                <a:latin typeface="Courier" charset="0"/>
                <a:ea typeface="Courier" charset="0"/>
                <a:cs typeface="Courier" charset="0"/>
              </a:rPr>
              <a:t>status</a:t>
            </a:r>
            <a:r>
              <a:rPr lang="de-DE" sz="1600" b="1" dirty="0">
                <a:solidFill>
                  <a:schemeClr val="bg1"/>
                </a:solidFill>
                <a:latin typeface="Courier" charset="0"/>
                <a:ea typeface="Courier" charset="0"/>
                <a:cs typeface="Courier" charset="0"/>
              </a:rPr>
              <a:t>'] != 'OK':</a:t>
            </a:r>
          </a:p>
          <a:p>
            <a:r>
              <a:rPr lang="en-US" sz="1600" b="1" dirty="0">
                <a:solidFill>
                  <a:schemeClr val="bg1"/>
                </a:solidFill>
                <a:latin typeface="Courier" charset="0"/>
                <a:ea typeface="Courier" charset="0"/>
                <a:cs typeface="Courier" charset="0"/>
              </a:rPr>
              <a:t>        print('==== Failure To Retrieve ====')</a:t>
            </a:r>
          </a:p>
          <a:p>
            <a:r>
              <a:rPr lang="ro-RO" sz="1600" b="1" dirty="0">
                <a:solidFill>
                  <a:schemeClr val="bg1"/>
                </a:solidFill>
                <a:latin typeface="Courier" charset="0"/>
                <a:ea typeface="Courier" charset="0"/>
                <a:cs typeface="Courier" charset="0"/>
              </a:rPr>
              <a:t>        print(data)</a:t>
            </a:r>
          </a:p>
          <a:p>
            <a:r>
              <a:rPr lang="ro-RO" sz="1600" b="1" dirty="0">
                <a:solidFill>
                  <a:schemeClr val="bg1"/>
                </a:solidFill>
                <a:latin typeface="Courier" charset="0"/>
                <a:ea typeface="Courier" charset="0"/>
                <a:cs typeface="Courier" charset="0"/>
              </a:rPr>
              <a:t>        continue</a:t>
            </a:r>
          </a:p>
          <a:p>
            <a:endParaRPr lang="ro-RO" sz="1600" b="1" dirty="0">
              <a:solidFill>
                <a:schemeClr val="bg1"/>
              </a:solidFill>
              <a:latin typeface="Courier" charset="0"/>
              <a:ea typeface="Courier" charset="0"/>
              <a:cs typeface="Courier" charset="0"/>
            </a:endParaRPr>
          </a:p>
          <a:p>
            <a:r>
              <a:rPr lang="ro-RO" sz="1600" b="1" dirty="0">
                <a:solidFill>
                  <a:schemeClr val="bg1"/>
                </a:solidFill>
                <a:latin typeface="Courier" charset="0"/>
                <a:ea typeface="Courier" charset="0"/>
                <a:cs typeface="Courier" charset="0"/>
              </a:rPr>
              <a:t>    lat = </a:t>
            </a:r>
            <a:r>
              <a:rPr lang="ro-RO" sz="1600" b="1" dirty="0" err="1">
                <a:solidFill>
                  <a:schemeClr val="bg1"/>
                </a:solidFill>
                <a:latin typeface="Courier" charset="0"/>
                <a:ea typeface="Courier" charset="0"/>
                <a:cs typeface="Courier" charset="0"/>
              </a:rPr>
              <a:t>js</a:t>
            </a:r>
            <a:r>
              <a:rPr lang="ro-RO" sz="1600" b="1" dirty="0">
                <a:solidFill>
                  <a:schemeClr val="bg1"/>
                </a:solidFill>
                <a:latin typeface="Courier" charset="0"/>
                <a:ea typeface="Courier" charset="0"/>
                <a:cs typeface="Courier" charset="0"/>
              </a:rPr>
              <a:t>["</a:t>
            </a:r>
            <a:r>
              <a:rPr lang="ro-RO" sz="1600" b="1" dirty="0" err="1">
                <a:solidFill>
                  <a:schemeClr val="bg1"/>
                </a:solidFill>
                <a:latin typeface="Courier" charset="0"/>
                <a:ea typeface="Courier" charset="0"/>
                <a:cs typeface="Courier" charset="0"/>
              </a:rPr>
              <a:t>results</a:t>
            </a:r>
            <a:r>
              <a:rPr lang="ro-RO" sz="1600" b="1" dirty="0">
                <a:solidFill>
                  <a:schemeClr val="bg1"/>
                </a:solidFill>
                <a:latin typeface="Courier" charset="0"/>
                <a:ea typeface="Courier" charset="0"/>
                <a:cs typeface="Courier" charset="0"/>
              </a:rPr>
              <a:t>"][0]["</a:t>
            </a:r>
            <a:r>
              <a:rPr lang="ro-RO" sz="1600" b="1" dirty="0" err="1">
                <a:solidFill>
                  <a:schemeClr val="bg1"/>
                </a:solidFill>
                <a:latin typeface="Courier" charset="0"/>
                <a:ea typeface="Courier" charset="0"/>
                <a:cs typeface="Courier" charset="0"/>
              </a:rPr>
              <a:t>geometry</a:t>
            </a:r>
            <a:r>
              <a:rPr lang="ro-RO" sz="1600" b="1" dirty="0">
                <a:solidFill>
                  <a:schemeClr val="bg1"/>
                </a:solidFill>
                <a:latin typeface="Courier" charset="0"/>
                <a:ea typeface="Courier" charset="0"/>
                <a:cs typeface="Courier" charset="0"/>
              </a:rPr>
              <a:t>"]["</a:t>
            </a:r>
            <a:r>
              <a:rPr lang="ro-RO" sz="1600" b="1" dirty="0" err="1">
                <a:solidFill>
                  <a:schemeClr val="bg1"/>
                </a:solidFill>
                <a:latin typeface="Courier" charset="0"/>
                <a:ea typeface="Courier" charset="0"/>
                <a:cs typeface="Courier" charset="0"/>
              </a:rPr>
              <a:t>location</a:t>
            </a:r>
            <a:r>
              <a:rPr lang="ro-RO" sz="1600" b="1" dirty="0">
                <a:solidFill>
                  <a:schemeClr val="bg1"/>
                </a:solidFill>
                <a:latin typeface="Courier" charset="0"/>
                <a:ea typeface="Courier" charset="0"/>
                <a:cs typeface="Courier" charset="0"/>
              </a:rPr>
              <a:t>"]["lat"]</a:t>
            </a:r>
          </a:p>
          <a:p>
            <a:r>
              <a:rPr lang="ro-RO" sz="1600" b="1" dirty="0">
                <a:solidFill>
                  <a:schemeClr val="bg1"/>
                </a:solidFill>
                <a:latin typeface="Courier" charset="0"/>
                <a:ea typeface="Courier" charset="0"/>
                <a:cs typeface="Courier" charset="0"/>
              </a:rPr>
              <a:t>    </a:t>
            </a:r>
            <a:r>
              <a:rPr lang="ro-RO" sz="1600" b="1" dirty="0" err="1">
                <a:solidFill>
                  <a:schemeClr val="bg1"/>
                </a:solidFill>
                <a:latin typeface="Courier" charset="0"/>
                <a:ea typeface="Courier" charset="0"/>
                <a:cs typeface="Courier" charset="0"/>
              </a:rPr>
              <a:t>lng</a:t>
            </a:r>
            <a:r>
              <a:rPr lang="ro-RO" sz="1600" b="1" dirty="0">
                <a:solidFill>
                  <a:schemeClr val="bg1"/>
                </a:solidFill>
                <a:latin typeface="Courier" charset="0"/>
                <a:ea typeface="Courier" charset="0"/>
                <a:cs typeface="Courier" charset="0"/>
              </a:rPr>
              <a:t> = </a:t>
            </a:r>
            <a:r>
              <a:rPr lang="ro-RO" sz="1600" b="1" dirty="0" err="1">
                <a:solidFill>
                  <a:schemeClr val="bg1"/>
                </a:solidFill>
                <a:latin typeface="Courier" charset="0"/>
                <a:ea typeface="Courier" charset="0"/>
                <a:cs typeface="Courier" charset="0"/>
              </a:rPr>
              <a:t>js</a:t>
            </a:r>
            <a:r>
              <a:rPr lang="ro-RO" sz="1600" b="1" dirty="0">
                <a:solidFill>
                  <a:schemeClr val="bg1"/>
                </a:solidFill>
                <a:latin typeface="Courier" charset="0"/>
                <a:ea typeface="Courier" charset="0"/>
                <a:cs typeface="Courier" charset="0"/>
              </a:rPr>
              <a:t>["</a:t>
            </a:r>
            <a:r>
              <a:rPr lang="ro-RO" sz="1600" b="1" dirty="0" err="1">
                <a:solidFill>
                  <a:schemeClr val="bg1"/>
                </a:solidFill>
                <a:latin typeface="Courier" charset="0"/>
                <a:ea typeface="Courier" charset="0"/>
                <a:cs typeface="Courier" charset="0"/>
              </a:rPr>
              <a:t>results</a:t>
            </a:r>
            <a:r>
              <a:rPr lang="ro-RO" sz="1600" b="1" dirty="0">
                <a:solidFill>
                  <a:schemeClr val="bg1"/>
                </a:solidFill>
                <a:latin typeface="Courier" charset="0"/>
                <a:ea typeface="Courier" charset="0"/>
                <a:cs typeface="Courier" charset="0"/>
              </a:rPr>
              <a:t>"][0]["</a:t>
            </a:r>
            <a:r>
              <a:rPr lang="ro-RO" sz="1600" b="1" dirty="0" err="1">
                <a:solidFill>
                  <a:schemeClr val="bg1"/>
                </a:solidFill>
                <a:latin typeface="Courier" charset="0"/>
                <a:ea typeface="Courier" charset="0"/>
                <a:cs typeface="Courier" charset="0"/>
              </a:rPr>
              <a:t>geometry</a:t>
            </a:r>
            <a:r>
              <a:rPr lang="ro-RO" sz="1600" b="1" dirty="0">
                <a:solidFill>
                  <a:schemeClr val="bg1"/>
                </a:solidFill>
                <a:latin typeface="Courier" charset="0"/>
                <a:ea typeface="Courier" charset="0"/>
                <a:cs typeface="Courier" charset="0"/>
              </a:rPr>
              <a:t>"]["</a:t>
            </a:r>
            <a:r>
              <a:rPr lang="ro-RO" sz="1600" b="1" dirty="0" err="1">
                <a:solidFill>
                  <a:schemeClr val="bg1"/>
                </a:solidFill>
                <a:latin typeface="Courier" charset="0"/>
                <a:ea typeface="Courier" charset="0"/>
                <a:cs typeface="Courier" charset="0"/>
              </a:rPr>
              <a:t>location</a:t>
            </a:r>
            <a:r>
              <a:rPr lang="ro-RO" sz="1600" b="1" dirty="0">
                <a:solidFill>
                  <a:schemeClr val="bg1"/>
                </a:solidFill>
                <a:latin typeface="Courier" charset="0"/>
                <a:ea typeface="Courier" charset="0"/>
                <a:cs typeface="Courier" charset="0"/>
              </a:rPr>
              <a:t>"]["</a:t>
            </a:r>
            <a:r>
              <a:rPr lang="ro-RO" sz="1600" b="1" dirty="0" err="1">
                <a:solidFill>
                  <a:schemeClr val="bg1"/>
                </a:solidFill>
                <a:latin typeface="Courier" charset="0"/>
                <a:ea typeface="Courier" charset="0"/>
                <a:cs typeface="Courier" charset="0"/>
              </a:rPr>
              <a:t>lng</a:t>
            </a:r>
            <a:r>
              <a:rPr lang="ro-RO" sz="1600" b="1" dirty="0">
                <a:solidFill>
                  <a:schemeClr val="bg1"/>
                </a:solidFill>
                <a:latin typeface="Courier" charset="0"/>
                <a:ea typeface="Courier" charset="0"/>
                <a:cs typeface="Courier" charset="0"/>
              </a:rPr>
              <a:t>"]</a:t>
            </a:r>
          </a:p>
          <a:p>
            <a:r>
              <a:rPr lang="nl-NL" sz="1600" b="1" dirty="0">
                <a:solidFill>
                  <a:schemeClr val="bg1"/>
                </a:solidFill>
                <a:latin typeface="Courier" charset="0"/>
                <a:ea typeface="Courier" charset="0"/>
                <a:cs typeface="Courier" charset="0"/>
              </a:rPr>
              <a:t>    print('lat', lat, '</a:t>
            </a:r>
            <a:r>
              <a:rPr lang="nl-NL" sz="1600" b="1" dirty="0" err="1">
                <a:solidFill>
                  <a:schemeClr val="bg1"/>
                </a:solidFill>
                <a:latin typeface="Courier" charset="0"/>
                <a:ea typeface="Courier" charset="0"/>
                <a:cs typeface="Courier" charset="0"/>
              </a:rPr>
              <a:t>lng</a:t>
            </a:r>
            <a:r>
              <a:rPr lang="nl-NL" sz="1600" b="1" dirty="0">
                <a:solidFill>
                  <a:schemeClr val="bg1"/>
                </a:solidFill>
                <a:latin typeface="Courier" charset="0"/>
                <a:ea typeface="Courier" charset="0"/>
                <a:cs typeface="Courier" charset="0"/>
              </a:rPr>
              <a:t>', </a:t>
            </a:r>
            <a:r>
              <a:rPr lang="nl-NL" sz="1600" b="1" dirty="0" err="1">
                <a:solidFill>
                  <a:schemeClr val="bg1"/>
                </a:solidFill>
                <a:latin typeface="Courier" charset="0"/>
                <a:ea typeface="Courier" charset="0"/>
                <a:cs typeface="Courier" charset="0"/>
              </a:rPr>
              <a:t>lng</a:t>
            </a:r>
            <a:r>
              <a:rPr lang="nl-NL" sz="1600" b="1" dirty="0">
                <a:solidFill>
                  <a:schemeClr val="bg1"/>
                </a:solidFill>
                <a:latin typeface="Courier" charset="0"/>
                <a:ea typeface="Courier" charset="0"/>
                <a:cs typeface="Courier" charset="0"/>
              </a:rPr>
              <a:t>)</a:t>
            </a:r>
          </a:p>
          <a:p>
            <a:r>
              <a:rPr lang="nl-NL" sz="1600" b="1" dirty="0">
                <a:solidFill>
                  <a:schemeClr val="bg1"/>
                </a:solidFill>
                <a:latin typeface="Courier" charset="0"/>
                <a:ea typeface="Courier" charset="0"/>
                <a:cs typeface="Courier" charset="0"/>
              </a:rPr>
              <a:t>    </a:t>
            </a:r>
            <a:r>
              <a:rPr lang="nl-NL" sz="1600" b="1" dirty="0" err="1">
                <a:solidFill>
                  <a:schemeClr val="bg1"/>
                </a:solidFill>
                <a:latin typeface="Courier" charset="0"/>
                <a:ea typeface="Courier" charset="0"/>
                <a:cs typeface="Courier" charset="0"/>
              </a:rPr>
              <a:t>location</a:t>
            </a:r>
            <a:r>
              <a:rPr lang="nl-NL" sz="1600" b="1" dirty="0">
                <a:solidFill>
                  <a:schemeClr val="bg1"/>
                </a:solidFill>
                <a:latin typeface="Courier" charset="0"/>
                <a:ea typeface="Courier" charset="0"/>
                <a:cs typeface="Courier" charset="0"/>
              </a:rPr>
              <a:t> = </a:t>
            </a:r>
            <a:r>
              <a:rPr lang="nl-NL" sz="1600" b="1" dirty="0" err="1">
                <a:solidFill>
                  <a:schemeClr val="bg1"/>
                </a:solidFill>
                <a:latin typeface="Courier" charset="0"/>
                <a:ea typeface="Courier" charset="0"/>
                <a:cs typeface="Courier" charset="0"/>
              </a:rPr>
              <a:t>js</a:t>
            </a:r>
            <a:r>
              <a:rPr lang="nl-NL" sz="1600" b="1" dirty="0">
                <a:solidFill>
                  <a:schemeClr val="bg1"/>
                </a:solidFill>
                <a:latin typeface="Courier" charset="0"/>
                <a:ea typeface="Courier" charset="0"/>
                <a:cs typeface="Courier" charset="0"/>
              </a:rPr>
              <a:t>['</a:t>
            </a:r>
            <a:r>
              <a:rPr lang="nl-NL" sz="1600" b="1" dirty="0" err="1">
                <a:solidFill>
                  <a:schemeClr val="bg1"/>
                </a:solidFill>
                <a:latin typeface="Courier" charset="0"/>
                <a:ea typeface="Courier" charset="0"/>
                <a:cs typeface="Courier" charset="0"/>
              </a:rPr>
              <a:t>results</a:t>
            </a:r>
            <a:r>
              <a:rPr lang="nl-NL" sz="1600" b="1" dirty="0">
                <a:solidFill>
                  <a:schemeClr val="bg1"/>
                </a:solidFill>
                <a:latin typeface="Courier" charset="0"/>
                <a:ea typeface="Courier" charset="0"/>
                <a:cs typeface="Courier" charset="0"/>
              </a:rPr>
              <a:t>'][0]['</a:t>
            </a:r>
            <a:r>
              <a:rPr lang="nl-NL" sz="1600" b="1" dirty="0" err="1">
                <a:solidFill>
                  <a:schemeClr val="bg1"/>
                </a:solidFill>
                <a:latin typeface="Courier" charset="0"/>
                <a:ea typeface="Courier" charset="0"/>
                <a:cs typeface="Courier" charset="0"/>
              </a:rPr>
              <a:t>formatted_address</a:t>
            </a:r>
            <a:r>
              <a:rPr lang="nl-NL" sz="1600" b="1" dirty="0">
                <a:solidFill>
                  <a:schemeClr val="bg1"/>
                </a:solidFill>
                <a:latin typeface="Courier" charset="0"/>
                <a:ea typeface="Courier" charset="0"/>
                <a:cs typeface="Courier" charset="0"/>
              </a:rPr>
              <a:t>']</a:t>
            </a:r>
          </a:p>
          <a:p>
            <a:r>
              <a:rPr lang="nl-NL" sz="1600" b="1" dirty="0">
                <a:solidFill>
                  <a:schemeClr val="bg1"/>
                </a:solidFill>
                <a:latin typeface="Courier" charset="0"/>
                <a:ea typeface="Courier" charset="0"/>
                <a:cs typeface="Courier" charset="0"/>
              </a:rPr>
              <a:t>    print(</a:t>
            </a:r>
            <a:r>
              <a:rPr lang="nl-NL" sz="1600" b="1" dirty="0" err="1">
                <a:solidFill>
                  <a:schemeClr val="bg1"/>
                </a:solidFill>
                <a:latin typeface="Courier" charset="0"/>
                <a:ea typeface="Courier" charset="0"/>
                <a:cs typeface="Courier" charset="0"/>
              </a:rPr>
              <a:t>location</a:t>
            </a:r>
            <a:r>
              <a:rPr lang="nl-NL" sz="1600" b="1" dirty="0">
                <a:solidFill>
                  <a:schemeClr val="bg1"/>
                </a:solidFill>
                <a:latin typeface="Courier" charset="0"/>
                <a:ea typeface="Courier" charset="0"/>
                <a:cs typeface="Courier" charset="0"/>
              </a:rPr>
              <a:t>)</a:t>
            </a:r>
            <a:endParaRPr lang="en-US" sz="1600" b="1" u="none" strike="noStrike" cap="none" dirty="0">
              <a:solidFill>
                <a:schemeClr val="bg1"/>
              </a:solidFill>
              <a:latin typeface="Courier" charset="0"/>
              <a:ea typeface="Courier" charset="0"/>
              <a:cs typeface="Courier" charset="0"/>
              <a:sym typeface="Courier New"/>
            </a:endParaRPr>
          </a:p>
        </p:txBody>
      </p:sp>
      <p:sp>
        <p:nvSpPr>
          <p:cNvPr id="610" name="Shape 610"/>
          <p:cNvSpPr txBox="1"/>
          <p:nvPr/>
        </p:nvSpPr>
        <p:spPr>
          <a:xfrm>
            <a:off x="13043449" y="7160883"/>
            <a:ext cx="26657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u="none" strike="noStrike" cap="none" dirty="0" err="1">
                <a:solidFill>
                  <a:srgbClr val="FFFF00"/>
                </a:solidFill>
                <a:latin typeface="Arial" charset="0"/>
                <a:ea typeface="Arial" charset="0"/>
                <a:cs typeface="Arial" charset="0"/>
                <a:sym typeface="Cabin"/>
              </a:rPr>
              <a:t>geojson.py</a:t>
            </a:r>
            <a:endParaRPr lang="en-US" sz="3600" u="none" strike="noStrike" cap="none" dirty="0">
              <a:solidFill>
                <a:srgbClr val="FFFF00"/>
              </a:solidFill>
              <a:latin typeface="Arial" charset="0"/>
              <a:ea typeface="Arial" charset="0"/>
              <a:cs typeface="Arial" charset="0"/>
              <a:sym typeface="Cabin"/>
            </a:endParaRPr>
          </a:p>
        </p:txBody>
      </p:sp>
      <p:sp>
        <p:nvSpPr>
          <p:cNvPr id="611" name="Shape 611"/>
          <p:cNvSpPr txBox="1"/>
          <p:nvPr/>
        </p:nvSpPr>
        <p:spPr>
          <a:xfrm>
            <a:off x="9962450" y="3378150"/>
            <a:ext cx="6161999" cy="23876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2600" u="none" strike="noStrike" cap="none">
                <a:solidFill>
                  <a:srgbClr val="FF00FF"/>
                </a:solidFill>
                <a:latin typeface="Arial" charset="0"/>
                <a:ea typeface="Arial" charset="0"/>
                <a:cs typeface="Arial" charset="0"/>
                <a:sym typeface="Cabin"/>
              </a:rPr>
              <a:t>Enter location: Ann Arbor, MI</a:t>
            </a:r>
          </a:p>
          <a:p>
            <a:pPr marL="0" marR="0" lvl="0" indent="0" algn="l" rtl="0">
              <a:lnSpc>
                <a:spcPct val="100000"/>
              </a:lnSpc>
              <a:spcBef>
                <a:spcPts val="0"/>
              </a:spcBef>
              <a:spcAft>
                <a:spcPts val="0"/>
              </a:spcAft>
              <a:buClr>
                <a:srgbClr val="FF00FF"/>
              </a:buClr>
              <a:buSzPct val="25000"/>
              <a:buFont typeface="Cabin"/>
              <a:buNone/>
            </a:pPr>
            <a:r>
              <a:rPr lang="en-US" sz="2600" u="none" strike="noStrike" cap="none">
                <a:solidFill>
                  <a:srgbClr val="FF00FF"/>
                </a:solidFill>
                <a:latin typeface="Arial" charset="0"/>
                <a:ea typeface="Arial" charset="0"/>
                <a:cs typeface="Arial" charset="0"/>
                <a:sym typeface="Cabin"/>
              </a:rPr>
              <a:t>Retrieving http://maps.googleapis.com/...</a:t>
            </a:r>
          </a:p>
          <a:p>
            <a:pPr marL="0" marR="0" lvl="0" indent="0" algn="l" rtl="0">
              <a:lnSpc>
                <a:spcPct val="100000"/>
              </a:lnSpc>
              <a:spcBef>
                <a:spcPts val="0"/>
              </a:spcBef>
              <a:spcAft>
                <a:spcPts val="0"/>
              </a:spcAft>
              <a:buClr>
                <a:srgbClr val="FF00FF"/>
              </a:buClr>
              <a:buSzPct val="25000"/>
              <a:buFont typeface="Cabin"/>
              <a:buNone/>
            </a:pPr>
            <a:r>
              <a:rPr lang="en-US" sz="2600" u="none" strike="noStrike" cap="none">
                <a:solidFill>
                  <a:srgbClr val="FF00FF"/>
                </a:solidFill>
                <a:latin typeface="Arial" charset="0"/>
                <a:ea typeface="Arial" charset="0"/>
                <a:cs typeface="Arial" charset="0"/>
                <a:sym typeface="Cabin"/>
              </a:rPr>
              <a:t>Retrieved 1669 characters</a:t>
            </a:r>
          </a:p>
          <a:p>
            <a:pPr marL="0" marR="0" lvl="0" indent="0" algn="l" rtl="0">
              <a:lnSpc>
                <a:spcPct val="100000"/>
              </a:lnSpc>
              <a:spcBef>
                <a:spcPts val="0"/>
              </a:spcBef>
              <a:spcAft>
                <a:spcPts val="0"/>
              </a:spcAft>
              <a:buClr>
                <a:srgbClr val="FF00FF"/>
              </a:buClr>
              <a:buSzPct val="25000"/>
              <a:buFont typeface="Cabin"/>
              <a:buNone/>
            </a:pPr>
            <a:r>
              <a:rPr lang="en-US" sz="2600" u="none" strike="noStrike" cap="none">
                <a:solidFill>
                  <a:srgbClr val="FF00FF"/>
                </a:solidFill>
                <a:latin typeface="Arial" charset="0"/>
                <a:ea typeface="Arial" charset="0"/>
                <a:cs typeface="Arial" charset="0"/>
                <a:sym typeface="Cabin"/>
              </a:rPr>
              <a:t>lat 42.2808256 lng -83.7430378</a:t>
            </a:r>
          </a:p>
          <a:p>
            <a:pPr marL="0" marR="0" lvl="0" indent="0" algn="l" rtl="0">
              <a:lnSpc>
                <a:spcPct val="100000"/>
              </a:lnSpc>
              <a:spcBef>
                <a:spcPts val="0"/>
              </a:spcBef>
              <a:spcAft>
                <a:spcPts val="0"/>
              </a:spcAft>
              <a:buClr>
                <a:srgbClr val="FF00FF"/>
              </a:buClr>
              <a:buSzPct val="25000"/>
              <a:buFont typeface="Cabin"/>
              <a:buNone/>
            </a:pPr>
            <a:r>
              <a:rPr lang="en-US" sz="2600" u="none" strike="noStrike" cap="none">
                <a:solidFill>
                  <a:srgbClr val="FF00FF"/>
                </a:solidFill>
                <a:latin typeface="Arial" charset="0"/>
                <a:ea typeface="Arial" charset="0"/>
                <a:cs typeface="Arial" charset="0"/>
                <a:sym typeface="Cabin"/>
              </a:rPr>
              <a:t>Ann Arbor, MI, USA</a:t>
            </a:r>
          </a:p>
          <a:p>
            <a:pPr marL="0" marR="0" lvl="0" indent="0" algn="l" rtl="0">
              <a:lnSpc>
                <a:spcPct val="100000"/>
              </a:lnSpc>
              <a:spcBef>
                <a:spcPts val="0"/>
              </a:spcBef>
              <a:spcAft>
                <a:spcPts val="0"/>
              </a:spcAft>
              <a:buClr>
                <a:srgbClr val="FF00FF"/>
              </a:buClr>
              <a:buSzPct val="25000"/>
              <a:buFont typeface="Cabin"/>
              <a:buNone/>
            </a:pPr>
            <a:r>
              <a:rPr lang="en-US" sz="2600" u="none" strike="noStrike" cap="none">
                <a:solidFill>
                  <a:srgbClr val="FF00FF"/>
                </a:solidFill>
                <a:latin typeface="Arial" charset="0"/>
                <a:ea typeface="Arial" charset="0"/>
                <a:cs typeface="Arial" charset="0"/>
                <a:sym typeface="Cabin"/>
              </a:rPr>
              <a:t>Enter location: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Shape 61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a:solidFill>
                  <a:srgbClr val="FFD966"/>
                </a:solidFill>
                <a:latin typeface="Arial" charset="0"/>
                <a:ea typeface="Arial" charset="0"/>
                <a:cs typeface="Arial" charset="0"/>
                <a:sym typeface="Cabin"/>
              </a:rPr>
              <a:t>API Security and Rate Limiting</a:t>
            </a:r>
          </a:p>
        </p:txBody>
      </p:sp>
    </p:spTree>
    <p:extLst>
      <p:ext uri="{BB962C8B-B14F-4D97-AF65-F5344CB8AC3E}">
        <p14:creationId xmlns:p14="http://schemas.microsoft.com/office/powerpoint/2010/main" val="15424957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684" name="Shape 684"/>
          <p:cNvSpPr txBox="1">
            <a:spLocks noGrp="1"/>
          </p:cNvSpPr>
          <p:nvPr>
            <p:ph type="title" idx="4294967295"/>
          </p:nvPr>
        </p:nvSpPr>
        <p:spPr>
          <a:xfrm>
            <a:off x="0" y="1120775"/>
            <a:ext cx="12206288" cy="811213"/>
          </a:xfrm>
          <a:prstGeom prst="rect">
            <a:avLst/>
          </a:prstGeom>
        </p:spPr>
        <p:txBody>
          <a:bodyPr lIns="91425" tIns="91425" rIns="91425" bIns="91425" anchor="ctr" anchorCtr="0">
            <a:noAutofit/>
          </a:bodyPr>
          <a:lstStyle/>
          <a:p>
            <a:pPr lvl="0" rtl="0">
              <a:spcBef>
                <a:spcPts val="0"/>
              </a:spcBef>
              <a:buNone/>
            </a:pPr>
            <a:r>
              <a:rPr lang="en-US" sz="3600">
                <a:solidFill>
                  <a:srgbClr val="FFFF00"/>
                </a:solidFill>
              </a:rPr>
              <a:t>Acknowledgements / Contributions</a:t>
            </a:r>
          </a:p>
        </p:txBody>
      </p:sp>
      <p:sp>
        <p:nvSpPr>
          <p:cNvPr id="686" name="Shape 686"/>
          <p:cNvSpPr txBox="1"/>
          <p:nvPr/>
        </p:nvSpPr>
        <p:spPr>
          <a:xfrm>
            <a:off x="1206100" y="2261619"/>
            <a:ext cx="6797699" cy="5778200"/>
          </a:xfrm>
          <a:prstGeom prst="rect">
            <a:avLst/>
          </a:prstGeom>
          <a:noFill/>
          <a:ln>
            <a:noFill/>
          </a:ln>
        </p:spPr>
        <p:txBody>
          <a:bodyPr lIns="91425" tIns="91425" rIns="91425" bIns="91425" anchor="t" anchorCtr="0">
            <a:noAutofit/>
          </a:bodyPr>
          <a:lstStyle/>
          <a:p>
            <a:pPr lvl="0" rtl="0">
              <a:spcBef>
                <a:spcPts val="0"/>
              </a:spcBef>
              <a:buNone/>
            </a:pPr>
            <a:r>
              <a:rPr lang="en-US" sz="1800" dirty="0" smtClean="0">
                <a:solidFill>
                  <a:srgbClr val="FFFFFF"/>
                </a:solidFill>
              </a:rPr>
              <a:t>These slides </a:t>
            </a:r>
            <a:r>
              <a:rPr lang="en-US" sz="1800" dirty="0">
                <a:solidFill>
                  <a:srgbClr val="FFFFFF"/>
                </a:solidFill>
              </a:rPr>
              <a:t>are Copyright 2010-  Charles R. Severance (</a:t>
            </a:r>
            <a:r>
              <a:rPr lang="en-US" sz="1800" u="sng" dirty="0">
                <a:solidFill>
                  <a:srgbClr val="FFFF00"/>
                </a:solidFill>
                <a:hlinkClick r:id="rId3"/>
              </a:rPr>
              <a:t>www.dr-chuck.com</a:t>
            </a:r>
            <a:r>
              <a:rPr lang="en-US" sz="1800" dirty="0">
                <a:solidFill>
                  <a:srgbClr val="FFFFFF"/>
                </a:solidFill>
              </a:rPr>
              <a:t>) of the University of Michigan School of Information and </a:t>
            </a:r>
            <a:r>
              <a:rPr lang="en-US" sz="1800" u="sng" dirty="0">
                <a:solidFill>
                  <a:srgbClr val="FFFF00"/>
                </a:solidFill>
                <a:hlinkClick r:id="rId4"/>
              </a:rPr>
              <a:t>open.umich.edu</a:t>
            </a:r>
            <a:r>
              <a:rPr lang="en-US" sz="1800" dirty="0">
                <a:solidFill>
                  <a:srgbClr val="FFFF00"/>
                </a:solidFill>
              </a:rPr>
              <a:t> </a:t>
            </a:r>
            <a:r>
              <a:rPr lang="en-US" sz="1800" dirty="0">
                <a:solidFill>
                  <a:srgbClr val="FFFFFF"/>
                </a:solidFill>
              </a:rPr>
              <a:t>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lvl="0" rtl="0">
              <a:spcBef>
                <a:spcPts val="0"/>
              </a:spcBef>
              <a:buNone/>
            </a:pPr>
            <a:endParaRPr sz="1800" dirty="0">
              <a:solidFill>
                <a:srgbClr val="FFFFFF"/>
              </a:solidFill>
            </a:endParaRPr>
          </a:p>
          <a:p>
            <a:pPr lvl="0" rtl="0">
              <a:spcBef>
                <a:spcPts val="0"/>
              </a:spcBef>
              <a:buNone/>
            </a:pPr>
            <a:r>
              <a:rPr lang="en-US" sz="1800" dirty="0">
                <a:solidFill>
                  <a:srgbClr val="FFFFFF"/>
                </a:solidFill>
              </a:rPr>
              <a:t>Initial Development: Charles Severance, University of Michigan School of Information</a:t>
            </a:r>
          </a:p>
          <a:p>
            <a:pPr lvl="0" rtl="0">
              <a:spcBef>
                <a:spcPts val="0"/>
              </a:spcBef>
              <a:buNone/>
            </a:pPr>
            <a:endParaRPr sz="1800" dirty="0">
              <a:solidFill>
                <a:srgbClr val="FFFFFF"/>
              </a:solidFill>
            </a:endParaRPr>
          </a:p>
          <a:p>
            <a:pPr lvl="0" rtl="0">
              <a:spcBef>
                <a:spcPts val="0"/>
              </a:spcBef>
              <a:buNone/>
            </a:pPr>
            <a:r>
              <a:rPr lang="en-US" sz="1800" dirty="0">
                <a:solidFill>
                  <a:srgbClr val="FFFFFF"/>
                </a:solidFill>
              </a:rPr>
              <a:t>… Insert new Contributors here</a:t>
            </a:r>
          </a:p>
        </p:txBody>
      </p:sp>
      <p:pic>
        <p:nvPicPr>
          <p:cNvPr id="687" name="Shape 687"/>
          <p:cNvPicPr preferRelativeResize="0"/>
          <p:nvPr/>
        </p:nvPicPr>
        <p:blipFill rotWithShape="1">
          <a:blip r:embed="rId5">
            <a:alphaModFix/>
          </a:blip>
          <a:srcRect/>
          <a:stretch/>
        </p:blipFill>
        <p:spPr>
          <a:xfrm>
            <a:off x="437900" y="1014543"/>
            <a:ext cx="1024800" cy="1024800"/>
          </a:xfrm>
          <a:prstGeom prst="rect">
            <a:avLst/>
          </a:prstGeom>
          <a:noFill/>
          <a:ln>
            <a:noFill/>
          </a:ln>
        </p:spPr>
      </p:pic>
      <p:pic>
        <p:nvPicPr>
          <p:cNvPr id="688" name="Shape 688"/>
          <p:cNvPicPr preferRelativeResize="0"/>
          <p:nvPr/>
        </p:nvPicPr>
        <p:blipFill rotWithShape="1">
          <a:blip r:embed="rId6">
            <a:alphaModFix/>
          </a:blip>
          <a:srcRect/>
          <a:stretch/>
        </p:blipFill>
        <p:spPr>
          <a:xfrm>
            <a:off x="13897687" y="1192743"/>
            <a:ext cx="1968599" cy="668400"/>
          </a:xfrm>
          <a:prstGeom prst="rect">
            <a:avLst/>
          </a:prstGeom>
          <a:noFill/>
          <a:ln>
            <a:noFill/>
          </a:ln>
        </p:spPr>
      </p:pic>
      <p:sp>
        <p:nvSpPr>
          <p:cNvPr id="689" name="Shape 689"/>
          <p:cNvSpPr txBox="1"/>
          <p:nvPr/>
        </p:nvSpPr>
        <p:spPr>
          <a:xfrm>
            <a:off x="8704400" y="2392094"/>
            <a:ext cx="6797699" cy="5647726"/>
          </a:xfrm>
          <a:prstGeom prst="rect">
            <a:avLst/>
          </a:prstGeom>
          <a:noFill/>
          <a:ln>
            <a:noFill/>
          </a:ln>
        </p:spPr>
        <p:txBody>
          <a:bodyPr lIns="91425" tIns="91425" rIns="91425" bIns="91425" anchor="t" anchorCtr="0">
            <a:noAutofit/>
          </a:bodyPr>
          <a:lstStyle/>
          <a:p>
            <a:pPr lvl="0" rtl="0">
              <a:spcBef>
                <a:spcPts val="0"/>
              </a:spcBef>
              <a:buNone/>
            </a:pPr>
            <a:r>
              <a:rPr lang="en-US" sz="1800">
                <a:solidFill>
                  <a:srgbClr val="FFFFFF"/>
                </a:solidFill>
              </a:rPr>
              <a: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071215_powerpoint_template_b">
  <a:themeElements>
    <a:clrScheme name="Custom 10">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118987"/>
      </a:hlink>
      <a:folHlink>
        <a:srgbClr val="919191"/>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ythonlearn-13-WebServices-G_AH_120616_CS" id="{BDDBACE9-78E9-6047-B053-78E744F6A0F8}" vid="{E915A69C-0F33-3D44-9E03-035310AE205B}"/>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1145</TotalTime>
  <Words>511</Words>
  <Application>Microsoft Macintosh PowerPoint</Application>
  <PresentationFormat>Custom</PresentationFormat>
  <Paragraphs>82</Paragraphs>
  <Slides>6</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Cabin</vt:lpstr>
      <vt:lpstr>Courier</vt:lpstr>
      <vt:lpstr>Courier New</vt:lpstr>
      <vt:lpstr>Georgia</vt:lpstr>
      <vt:lpstr>Gill Sans SemiBold</vt:lpstr>
      <vt:lpstr>Lucida Grande</vt:lpstr>
      <vt:lpstr>Arial</vt:lpstr>
      <vt:lpstr>071215_powerpoint_template_b</vt:lpstr>
      <vt:lpstr>Application Program Interface</vt:lpstr>
      <vt:lpstr>PowerPoint Presentation</vt:lpstr>
      <vt:lpstr>PowerPoint Presentation</vt:lpstr>
      <vt:lpstr>PowerPoint Presentation</vt:lpstr>
      <vt:lpstr>API Security and Rate Limiting</vt:lpstr>
      <vt:lpstr>Acknowledgements / Contributions</vt:lpstr>
    </vt:vector>
  </TitlesOfParts>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Web Services</dc:title>
  <cp:lastModifiedBy>Microsoft Office User</cp:lastModifiedBy>
  <cp:revision>37</cp:revision>
  <dcterms:modified xsi:type="dcterms:W3CDTF">2016-12-07T20:04:01Z</dcterms:modified>
</cp:coreProperties>
</file>