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8"/>
  </p:notesMasterIdLst>
  <p:sldIdLst>
    <p:sldId id="271" r:id="rId3"/>
    <p:sldId id="272" r:id="rId4"/>
    <p:sldId id="273" r:id="rId5"/>
    <p:sldId id="275" r:id="rId6"/>
    <p:sldId id="274" r:id="rId7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541"/>
  </p:normalViewPr>
  <p:slideViewPr>
    <p:cSldViewPr snapToGrid="0" snapToObjects="1">
      <p:cViewPr varScale="1">
        <p:scale>
          <a:sx n="127" d="100"/>
          <a:sy n="127" d="100"/>
        </p:scale>
        <p:origin x="-936" y="-11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Visualization</a:t>
            </a:r>
            <a:r>
              <a:rPr lang="en-US" sz="2300" baseline="0" smtClean="0">
                <a:solidFill>
                  <a:srgbClr val="FFFFFF"/>
                </a:solidFill>
                <a:latin typeface="Lucida Grande"/>
                <a:cs typeface="Lucida Grande"/>
              </a:rPr>
              <a:t>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5813" y="826125"/>
            <a:ext cx="8293911" cy="1713776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57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Mailing Lists - Gmane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xfrm>
            <a:off x="1155812" y="1333456"/>
            <a:ext cx="8039886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Crawl the archive of a mailing list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some analysis / cleanup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 the data as word cloud and lines</a:t>
            </a:r>
          </a:p>
        </p:txBody>
      </p:sp>
      <p:sp>
        <p:nvSpPr>
          <p:cNvPr id="277" name="Shape 277"/>
          <p:cNvSpPr/>
          <p:nvPr/>
        </p:nvSpPr>
        <p:spPr>
          <a:xfrm>
            <a:off x="8636844" y="7425267"/>
            <a:ext cx="7285574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ctr" anchorCtr="0">
            <a:noAutofit/>
          </a:bodyPr>
          <a:lstStyle/>
          <a:p>
            <a:pPr algn="ctr"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649" y="1468965"/>
            <a:ext cx="4846818" cy="5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0000"/>
                </a:solidFill>
                <a:latin typeface="Arial"/>
                <a:cs typeface="Arial"/>
                <a:sym typeface="Cabin"/>
              </a:rPr>
              <a:t>Warning: </a:t>
            </a: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This Dataset is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1155812" y="2603503"/>
            <a:ext cx="13933361" cy="2357964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not just point this application at </a:t>
            </a:r>
            <a:r>
              <a:rPr lang="en" sz="3600" b="0" dirty="0" err="1">
                <a:solidFill>
                  <a:srgbClr val="FFFF00"/>
                </a:solidFill>
                <a:latin typeface="Arial"/>
                <a:cs typeface="Arial"/>
                <a:sym typeface="Cabin"/>
              </a:rPr>
              <a:t>gmane.org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and let it run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There </a:t>
            </a:r>
            <a:r>
              <a:rPr lang="en-US" sz="3600" b="0" dirty="0" smtClean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are</a:t>
            </a:r>
            <a:r>
              <a:rPr lang="en" sz="3600" b="0" dirty="0" smtClean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no rate limits – these are cool folk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s</a:t>
            </a:r>
            <a:endParaRPr lang="en" b="0" dirty="0">
              <a:latin typeface="Arial"/>
              <a:cs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55814" y="4961467"/>
            <a:ext cx="14280326" cy="1828299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 this for </a:t>
            </a:r>
            <a:r>
              <a:rPr lang="en-US" sz="3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 testing:</a:t>
            </a:r>
          </a:p>
          <a:p>
            <a:pPr algn="ctr"/>
            <a:endParaRPr lang="en-US" sz="32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32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mbox.dr-chuck.net</a:t>
            </a:r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32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sakai.devel</a:t>
            </a:r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/4/5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1630" y="3017130"/>
            <a:ext cx="1929767" cy="2063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6839840" y="1607311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3962759" y="2000544"/>
            <a:ext cx="2877081" cy="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3910647" y="1633621"/>
            <a:ext cx="1923921" cy="59519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8137688" y="2406577"/>
            <a:ext cx="29224" cy="147739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663585" y="5880640"/>
            <a:ext cx="6208898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to dump? 5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Email list participants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200279" y="1378600"/>
            <a:ext cx="3616047" cy="1168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663572" y="1633615"/>
            <a:ext cx="3058432" cy="595200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</a:pPr>
            <a:r>
              <a:rPr lang="en" dirty="0" err="1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en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0492414" y="2349407"/>
            <a:ext cx="2083402" cy="7994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13069198" y="759092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3768034" y="4283839"/>
            <a:ext cx="3058432" cy="15968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/>
          <p:nvPr/>
        </p:nvCxnSpPr>
        <p:spPr>
          <a:xfrm rot="10800000" flipH="1">
            <a:off x="9344613" y="3072697"/>
            <a:ext cx="2069535" cy="113439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/>
          <p:nvPr/>
        </p:nvCxnSpPr>
        <p:spPr>
          <a:xfrm>
            <a:off x="14176514" y="2194512"/>
            <a:ext cx="76829" cy="112163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4918924" y="7868329"/>
            <a:ext cx="7364746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9572314" y="3751393"/>
            <a:ext cx="1961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010017" y="2464816"/>
            <a:ext cx="221461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64988" y="4512371"/>
            <a:ext cx="2083402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11534115" y="3148874"/>
            <a:ext cx="1677497" cy="900265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75674" y="5440507"/>
            <a:ext cx="3201683" cy="1787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8987760" y="6249585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13077197" y="7483460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/>
          <p:nvPr/>
        </p:nvCxnSpPr>
        <p:spPr>
          <a:xfrm flipV="1">
            <a:off x="14176513" y="6817090"/>
            <a:ext cx="16002" cy="89610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8152300" y="4683241"/>
            <a:ext cx="1876983" cy="156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7968734" y="4930727"/>
            <a:ext cx="206473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11070993" y="6334280"/>
            <a:ext cx="1504680" cy="178133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6839840" y="3883976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27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all of the techniques in the class, we can make data management system that can pull data (restarting as necessary), clean it up, and visualize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253</Words>
  <Application>Microsoft Macintosh PowerPoint</Application>
  <PresentationFormat>Custom</PresentationFormat>
  <Paragraphs>44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Title &amp; Subtitle</vt:lpstr>
      <vt:lpstr>071215_powerpoint_template_b</vt:lpstr>
      <vt:lpstr>Mailing Lists - Gmane</vt:lpstr>
      <vt:lpstr>Warning: This Dataset is &gt; 1GB 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Scott Mahler</cp:lastModifiedBy>
  <cp:revision>19</cp:revision>
  <dcterms:modified xsi:type="dcterms:W3CDTF">2017-04-19T20:35:42Z</dcterms:modified>
</cp:coreProperties>
</file>