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6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313" r:id="rId14"/>
    <p:sldId id="312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16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</a:t>
            </a:r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Services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://en.wikibooks.org/wiki/XML_Schem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SO_8601" TargetMode="External"/><Relationship Id="rId4" Type="http://schemas.openxmlformats.org/officeDocument/2006/relationships/hyperlink" Target="http://en.wikipedia.org/wiki/Coordinated_Universal_Tim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chema/schema_example.asp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Xml_schem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http://en.wikipedia.org/wiki/Xml_schem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XML/Schema" TargetMode="External"/><Relationship Id="rId4" Type="http://schemas.openxmlformats.org/officeDocument/2006/relationships/hyperlink" Target="http://en.wikipedia.org/wiki/XML_Schema_(W3C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3schools.com/Schema/schema_complex_indicator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schools.com/Schema/schema_dtypes_numeric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idx="1"/>
          </p:nvPr>
        </p:nvSpPr>
        <p:spPr>
          <a:xfrm>
            <a:off x="812800" y="237717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Describing a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contract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to what is acceptable XML.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http://en.wikipedia.org/wiki/Xml_schema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http://en.wikibooks.org/wiki/XML_Schema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ISO 8601 Date/Time Format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231900" y="2825750"/>
            <a:ext cx="11482500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7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Year-month-day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Time of day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700"/>
            <a:ext cx="5294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Timezone - typically specified in UTC / GMT rather than local time zone.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695100" y="7193415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http://en.wikipedia.org/wiki/ISO_8601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343325" y="7750865"/>
            <a:ext cx="11482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http://en.wikipedia.org/wiki/Coordinated_Universal_Time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3983" y="495631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7783014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http://www.w3schools.com/Schema/schema_example.asp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0623" y="808383"/>
            <a:ext cx="7574755" cy="709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Parsing XML in Python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632178" y="677012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idx="1"/>
          </p:nvPr>
        </p:nvSpPr>
        <p:spPr>
          <a:xfrm>
            <a:off x="812800" y="1950198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Description of 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legal format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an </a:t>
            </a:r>
            <a:r>
              <a:rPr lang="en-US" sz="3600" b="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document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Expressed in terms of constraints on the structure and content of documents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used to specify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contract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systems -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My system will only accept XML that conforms to this particular Schema.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a particular piece of XML meets the specification of the Schema - it is said to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validate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0" y="7779807"/>
            <a:ext cx="16256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Validator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768350" y="5759450"/>
            <a:ext cx="67244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Contract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419350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Document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862225" y="4986337"/>
            <a:ext cx="2878799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Validator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&lt;lastname&gt;Severance&lt;/lastname&gt;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&lt;dateborn&gt;2001-04-17&lt;/dateborn&gt;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03555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29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403475" y="4349800"/>
            <a:ext cx="464509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Contract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Document</a:t>
            </a: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Validation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392924" y="4986337"/>
            <a:ext cx="3348101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632178" y="79560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XML Schema Languages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idx="1"/>
          </p:nvPr>
        </p:nvSpPr>
        <p:spPr>
          <a:xfrm>
            <a:off x="812800" y="2158210"/>
            <a:ext cx="14630400" cy="546696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20000"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Type Definition (DTD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892242" lvl="1" indent="-5715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endParaRPr lang="en-US" sz="1500" b="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892242" lvl="1" indent="-571500"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-US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</a:t>
            </a:r>
            <a:r>
              <a:rPr lang="en-US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Document_Type_Definition</a:t>
            </a:r>
            <a:endParaRPr lang="en-US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 Generalized Markup Language (ISO 8879:1986 SGML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-US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/wiki/SGML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 from W3C - (XSD</a:t>
            </a:r>
            <a:r>
              <a:rPr lang="en-US" sz="3600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-US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-US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-US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</a:t>
            </a:r>
            <a:r>
              <a:rPr lang="en-US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XML_Schema</a:t>
            </a:r>
            <a:r>
              <a:rPr lang="en-US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_(W3C)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13079778" y="5873581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0" y="7762641"/>
            <a:ext cx="162560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XML Schema (W3C spec)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will focus on the World Wide Web Consortium (W3C) version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often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W3C Schema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considered generic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More commonly it is called XSD because the file names end in .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http://www.w3.org/XML/Schema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http://en.wikipedia.org/wiki/XML_Schema_(W3C)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812800" y="1145166"/>
            <a:ext cx="4542735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Structure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b="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endParaRPr lang="en-US" sz="3600" b="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endParaRPr lang="en-US" sz="3600" b="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endParaRPr lang="en-US" sz="3600" b="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</a:t>
            </a:r>
            <a:r>
              <a:rPr lang="en-US" sz="3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name="lastname"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name="age"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name="dateborn"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71960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&gt;Severance&lt;/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lastname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&lt;age&gt;17&lt;/age&gt;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&gt;2001-04-17&lt;/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dateborn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687338" y="761999"/>
            <a:ext cx="5400361" cy="21932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  <a:b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Constraints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http://www.w3schools.com/Schema/schema_complex_indicators.asp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name="person"&gt;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type="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xs:string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maxOccurs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Tove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Refsnes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full_name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&gt;Stale&lt;/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&gt;Jim&lt;/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Borge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</a:t>
            </a:r>
            <a:r>
              <a:rPr lang="en-US" sz="30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child_name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&lt;/person&gt;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1078816" y="1371600"/>
            <a:ext cx="400888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Data Types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http://www.w3schools.com/Schema/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schema_dtypes_numeric.asp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name="customer"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name="startdate"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name="prize"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name="weeks"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&lt;customer&gt;John Smith&lt;/customer&gt;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&lt;startdate&gt;2002-05-30T09:30:10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&lt;prize&gt;999.50&lt;/prize&gt;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&lt;weeks&gt;30&lt;/weeks&gt;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1087500" y="5187275"/>
            <a:ext cx="41894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common to represent time in UTC/GMT, given that servers are often scattered around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1077</TotalTime>
  <Words>708</Words>
  <Application>Microsoft Macintosh PowerPoint</Application>
  <PresentationFormat>Custom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Cabin</vt:lpstr>
      <vt:lpstr>Georgia</vt:lpstr>
      <vt:lpstr>Gill Sans SemiBold</vt:lpstr>
      <vt:lpstr>Lucida Grande</vt:lpstr>
      <vt:lpstr>Arial</vt:lpstr>
      <vt:lpstr>071215_powerpoint_template_b</vt:lpstr>
      <vt:lpstr>XML Schema</vt:lpstr>
      <vt:lpstr>XML Schema</vt:lpstr>
      <vt:lpstr>PowerPoint Presentation</vt:lpstr>
      <vt:lpstr>PowerPoint Presentation</vt:lpstr>
      <vt:lpstr>Many XML Schema Languages</vt:lpstr>
      <vt:lpstr>XSD XML Schema (W3C spec)</vt:lpstr>
      <vt:lpstr>XSD Structure</vt:lpstr>
      <vt:lpstr>XSD Constraints</vt:lpstr>
      <vt:lpstr>XSD Data Types</vt:lpstr>
      <vt:lpstr>ISO 8601 Date/Time Format</vt:lpstr>
      <vt:lpstr>PowerPoint Presentation</vt:lpstr>
      <vt:lpstr>PowerPoint Presentation</vt:lpstr>
      <vt:lpstr>Parsing XML in Python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31</cp:revision>
  <dcterms:modified xsi:type="dcterms:W3CDTF">2016-12-07T16:49:04Z</dcterms:modified>
</cp:coreProperties>
</file>