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9"/>
  </p:notesMasterIdLst>
  <p:sldIdLst>
    <p:sldId id="286" r:id="rId2"/>
    <p:sldId id="287" r:id="rId3"/>
    <p:sldId id="288" r:id="rId4"/>
    <p:sldId id="289" r:id="rId5"/>
    <p:sldId id="290" r:id="rId6"/>
    <p:sldId id="291" r:id="rId7"/>
    <p:sldId id="312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Services – Part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5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c8BAR7SHJI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Service-oriented_architec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idx="1"/>
          </p:nvPr>
        </p:nvSpPr>
        <p:spPr>
          <a:xfrm>
            <a:off x="1155700" y="1001705"/>
            <a:ext cx="835936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</a:t>
            </a:r>
            <a:r>
              <a:rPr lang="en-US" sz="38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Crockford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Discovered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literal notation in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http://www.youtube.com/watch?v=kc8BAR7SHJI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332" y="2730048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187814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"name"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"phone"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"type" : "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"number"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"hide" : "yes"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json.loads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:',info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["name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:',info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["email"]["hide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530262" y="1085850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682286" y="3276600"/>
            <a:ext cx="50165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represents data as nested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 = '''[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 =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json.loads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print('User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(info</a:t>
            </a:r>
            <a:r>
              <a:rPr lang="en-US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item['name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print('Id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item['id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print('Attribute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item['x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3530262" y="857250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json2.py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0682286" y="3276600"/>
            <a:ext cx="50165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represents data as nested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Approach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http://en.wikipedia.org/wiki/Service-oriented_architecture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E_AH_120616_CS" id="{E4105608-6914-D34D-A724-6E8CC59A9E22}" vid="{BA930A7C-B557-2C4F-B77B-5E83F00248B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333</Words>
  <Application>Microsoft Macintosh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Cabin</vt:lpstr>
      <vt:lpstr>Courier New</vt:lpstr>
      <vt:lpstr>Georgia</vt:lpstr>
      <vt:lpstr>Gill Sans SemiBold</vt:lpstr>
      <vt:lpstr>Lucida Grande</vt:lpstr>
      <vt:lpstr>071215_powerpoint_template_b</vt:lpstr>
      <vt:lpstr>JavaScript Object Notation</vt:lpstr>
      <vt:lpstr>PowerPoint Presentation</vt:lpstr>
      <vt:lpstr>PowerPoint Presentation</vt:lpstr>
      <vt:lpstr>PowerPoint Presentation</vt:lpstr>
      <vt:lpstr>PowerPoint Presentation</vt:lpstr>
      <vt:lpstr> Service Oriented Approach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33</cp:revision>
  <dcterms:modified xsi:type="dcterms:W3CDTF">2016-12-07T18:50:18Z</dcterms:modified>
</cp:coreProperties>
</file>