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3"/>
  </p:notesMasterIdLst>
  <p:sldIdLst>
    <p:sldId id="293" r:id="rId3"/>
    <p:sldId id="294" r:id="rId4"/>
    <p:sldId id="295" r:id="rId5"/>
    <p:sldId id="296" r:id="rId6"/>
    <p:sldId id="306" r:id="rId7"/>
    <p:sldId id="307" r:id="rId8"/>
    <p:sldId id="299" r:id="rId9"/>
    <p:sldId id="300" r:id="rId10"/>
    <p:sldId id="301" r:id="rId11"/>
    <p:sldId id="304" r:id="rId1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926"/>
    <p:restoredTop sz="93750"/>
  </p:normalViewPr>
  <p:slideViewPr>
    <p:cSldViewPr snapToGrid="0" snapToObjects="1">
      <p:cViewPr>
        <p:scale>
          <a:sx n="94" d="100"/>
          <a:sy n="94" d="100"/>
        </p:scale>
        <p:origin x="144" y="144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Objects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3600" b="0" u="sng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52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52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44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640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Cabin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58</cp:revision>
  <dcterms:modified xsi:type="dcterms:W3CDTF">2016-12-07T17:20:32Z</dcterms:modified>
</cp:coreProperties>
</file>