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9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75" r:id="rId9"/>
    <p:sldId id="274" r:id="rId10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3"/>
    <p:restoredTop sz="94485"/>
  </p:normalViewPr>
  <p:slideViewPr>
    <p:cSldViewPr snapToGrid="0" snapToObjects="1">
      <p:cViewPr varScale="1">
        <p:scale>
          <a:sx n="62" d="100"/>
          <a:sy n="62" d="100"/>
        </p:scale>
        <p:origin x="864" y="200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" sz="1100" b="0" i="0" u="none" strike="noStrike" cap="none" dirty="0" smtClean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acknowledgement </a:t>
            </a:r>
            <a:r>
              <a:rPr lang="en" sz="1100" b="0" i="0" u="none" strike="noStrike" cap="none" dirty="0" smtClean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page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(s) at the end</a:t>
            </a:r>
            <a:r>
              <a:rPr lang="en" sz="1100" b="0" i="0" u="none" strike="noStrike" cap="none" smtClean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endParaRPr lang="en" sz="1100" b="0" i="0" u="none" strike="noStrike" cap="none" dirty="0">
              <a:solidFill>
                <a:schemeClr val="dk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We will call my approach "Personal Data Mining" – mostly focused on getting better as Python Programmers.</a:t>
            </a:r>
          </a:p>
        </p:txBody>
      </p:sp>
    </p:spTree>
    <p:extLst>
      <p:ext uri="{BB962C8B-B14F-4D97-AF65-F5344CB8AC3E}">
        <p14:creationId xmlns:p14="http://schemas.microsoft.com/office/powerpoint/2010/main" val="6487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0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b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Retrieving and Visualizing Data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2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Charles Severance</a:t>
            </a:r>
          </a:p>
        </p:txBody>
      </p:sp>
      <p:sp>
        <p:nvSpPr>
          <p:cNvPr id="5" name="Shape 206"/>
          <p:cNvSpPr txBox="1"/>
          <p:nvPr/>
        </p:nvSpPr>
        <p:spPr>
          <a:xfrm>
            <a:off x="3009420" y="6895107"/>
            <a:ext cx="10518028" cy="1070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</a:p>
        </p:txBody>
      </p:sp>
      <p:pic>
        <p:nvPicPr>
          <p:cNvPr id="6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0064" y="7272967"/>
            <a:ext cx="2073419" cy="70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407" y="6559137"/>
            <a:ext cx="1417845" cy="141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7578406" y="4753850"/>
            <a:ext cx="0" cy="1687109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2880" y="845030"/>
            <a:ext cx="14631829" cy="1226172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Multi-Step Data Analysis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465712" y="2827681"/>
            <a:ext cx="2869082" cy="192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6294332" y="3081680"/>
            <a:ext cx="2624921" cy="167216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/>
            <a:endParaRPr sz="270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130" name="Shape 130" descr="google-m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89553" y="2427873"/>
            <a:ext cx="3302323" cy="237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6294332" y="6440960"/>
            <a:ext cx="2624921" cy="167216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/>
            <a:endParaRPr sz="270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132" name="Shape 132"/>
          <p:cNvCxnSpPr>
            <a:stCxn id="128" idx="3"/>
            <a:endCxn id="129" idx="2"/>
          </p:cNvCxnSpPr>
          <p:nvPr/>
        </p:nvCxnSpPr>
        <p:spPr>
          <a:xfrm>
            <a:off x="3334795" y="3790765"/>
            <a:ext cx="2959756" cy="1269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3906352" y="3513663"/>
            <a:ext cx="1514109" cy="65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Gather</a:t>
            </a:r>
          </a:p>
        </p:txBody>
      </p:sp>
      <p:cxnSp>
        <p:nvCxnSpPr>
          <p:cNvPr id="134" name="Shape 134"/>
          <p:cNvCxnSpPr>
            <a:stCxn id="131" idx="4"/>
            <a:endCxn id="130" idx="1"/>
          </p:cNvCxnSpPr>
          <p:nvPr/>
        </p:nvCxnSpPr>
        <p:spPr>
          <a:xfrm rot="10800000" flipH="1">
            <a:off x="8919254" y="3615177"/>
            <a:ext cx="3570480" cy="3661867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35" name="Shape 135"/>
          <p:cNvCxnSpPr>
            <a:stCxn id="131" idx="4"/>
          </p:cNvCxnSpPr>
          <p:nvPr/>
        </p:nvCxnSpPr>
        <p:spPr>
          <a:xfrm>
            <a:off x="8919254" y="7277044"/>
            <a:ext cx="3300587" cy="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9697042" y="6946901"/>
            <a:ext cx="1745189" cy="65658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9907977" y="4753850"/>
            <a:ext cx="1950343" cy="65658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054258" y="4999567"/>
            <a:ext cx="3104835" cy="656532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Clean/Process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2489552" y="6580801"/>
            <a:ext cx="3768034" cy="1487586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240487" y="3218305"/>
            <a:ext cx="1402964" cy="1087476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660066"/>
              </a:buClr>
              <a:buSzPct val="25000"/>
            </a:pPr>
            <a:r>
              <a:rPr lang="en" sz="320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</a:p>
          <a:p>
            <a:pPr>
              <a:buClr>
                <a:srgbClr val="660066"/>
              </a:buClr>
              <a:buSzPct val="25000"/>
            </a:pPr>
            <a:r>
              <a:rPr lang="en" sz="320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32240" y="878898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64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Many Data Mining Technologies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xfrm>
            <a:off x="812880" y="1938889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902406" indent="-85725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https://hadoop.apache.org/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http://spark.apache.org/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https://aws.amazon.com/redshift/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http://community.pentaho.com/</a:t>
            </a:r>
          </a:p>
          <a:p>
            <a:pPr marL="902406" indent="-857250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b="0" baseline="3000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"Personal Data Mining"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xfrm>
            <a:off x="812880" y="2331679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Our goal is to make you better programmers – not to make you data mining experts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32240" y="878898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GeoData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xfrm>
            <a:off x="448845" y="2367097"/>
            <a:ext cx="7500640" cy="570239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Makes a Google Map from user entered data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Uses the Google </a:t>
            </a:r>
            <a:r>
              <a:rPr lang="en" sz="3600" b="0" dirty="0" err="1">
                <a:solidFill>
                  <a:srgbClr val="FFFFFF"/>
                </a:solidFill>
                <a:latin typeface="Arial"/>
                <a:cs typeface="Arial"/>
                <a:sym typeface="Cabin"/>
              </a:rPr>
              <a:t>Geodata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API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Caches data in a database to avoid rate limiting and allow restarting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 smtClean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Visualized 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in a browser using the Google Maps API</a:t>
            </a:r>
          </a:p>
        </p:txBody>
      </p:sp>
      <p:pic>
        <p:nvPicPr>
          <p:cNvPr id="159" name="Shape 159" descr="google-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5662" y="2458748"/>
            <a:ext cx="6397807" cy="4599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8256153" y="7578558"/>
            <a:ext cx="7536822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4100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4100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6294332" y="3046127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pic>
        <p:nvPicPr>
          <p:cNvPr id="166" name="Shape 166" descr="google-m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58716" y="2461077"/>
            <a:ext cx="3302323" cy="2374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3334577" y="3445759"/>
            <a:ext cx="2959754" cy="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3609987" y="3072437"/>
            <a:ext cx="2128996" cy="59503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4674486" y="4687346"/>
            <a:ext cx="1745968" cy="1062821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7606793" y="3845393"/>
            <a:ext cx="0" cy="5445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168201" y="4389841"/>
            <a:ext cx="2624790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96676" y="5750169"/>
            <a:ext cx="7955614" cy="2595582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 University, ... Boston, MA 02115, USA 42.3396998 -71.08975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Bradley University, 1501 ... Peoria, IL 61625, USA 40.6963857 -89.6160811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Israel 32.7775 35.0216667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Monash University Clayton ... VIC 3800, Australia -37.9152113 145.134682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Kokshetau, Kazakhstan 53.2833333 69.3833333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records written to where.js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where.html to view the data in a browser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465712" y="2461077"/>
            <a:ext cx="2869082" cy="1926167"/>
            <a:chOff x="465666" y="2827680"/>
            <a:chExt cx="2868802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1240354" y="3112888"/>
              <a:ext cx="1745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>
                <a:buClr>
                  <a:srgbClr val="660066"/>
                </a:buClr>
                <a:buSzPct val="25000"/>
              </a:pPr>
              <a:r>
                <a:rPr lang="en" sz="320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Google</a:t>
              </a:r>
            </a:p>
            <a:p>
              <a:pPr>
                <a:buClr>
                  <a:srgbClr val="660066"/>
                </a:buClr>
                <a:buSzPct val="25000"/>
              </a:pPr>
              <a:r>
                <a:rPr lang="en" sz="320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geodata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3334795" y="1074849"/>
            <a:ext cx="2624921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4647256" y="1874116"/>
            <a:ext cx="27203" cy="119840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78" name="Shape 178"/>
          <p:cNvSpPr/>
          <p:nvPr/>
        </p:nvSpPr>
        <p:spPr>
          <a:xfrm>
            <a:off x="9830046" y="3610814"/>
            <a:ext cx="2083240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13202559" y="910889"/>
            <a:ext cx="2214634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 dirty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8792991" y="4010639"/>
            <a:ext cx="1036901" cy="676800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81" name="Shape 181"/>
          <p:cNvCxnSpPr>
            <a:stCxn id="178" idx="4"/>
            <a:endCxn id="166" idx="1"/>
          </p:cNvCxnSpPr>
          <p:nvPr/>
        </p:nvCxnSpPr>
        <p:spPr>
          <a:xfrm rot="10800000" flipH="1">
            <a:off x="11913286" y="3648314"/>
            <a:ext cx="745673" cy="362133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82" name="Shape 182"/>
          <p:cNvCxnSpPr>
            <a:endCxn id="166" idx="0"/>
          </p:cNvCxnSpPr>
          <p:nvPr/>
        </p:nvCxnSpPr>
        <p:spPr>
          <a:xfrm>
            <a:off x="14309878" y="1715216"/>
            <a:ext cx="0" cy="745861"/>
          </a:xfrm>
          <a:prstGeom prst="straightConnector1">
            <a:avLst/>
          </a:prstGeom>
          <a:noFill/>
          <a:ln w="57150" cap="flat" cmpd="sng">
            <a:solidFill>
              <a:srgbClr val="773F9B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83" name="Shape 183"/>
          <p:cNvSpPr/>
          <p:nvPr/>
        </p:nvSpPr>
        <p:spPr>
          <a:xfrm>
            <a:off x="8367172" y="7987670"/>
            <a:ext cx="7593867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4100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4100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Engine and PageRank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1" y="1063979"/>
            <a:ext cx="12675839" cy="680155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206218" y="2143725"/>
            <a:ext cx="6798362" cy="5865742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</a:t>
            </a:r>
            <a:r>
              <a:rPr lang="en-US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slide</a:t>
            </a:r>
            <a:r>
              <a:rPr lang="en-US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Copyright 2010-  Charles R. Severance (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University of Michigan School of Information and 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open.umich.edu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Development: Charles Severance, University of Michigan School of Information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Insert new Contributors here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42" y="896650"/>
            <a:ext cx="1024898" cy="102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9045" y="1074850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8705251" y="2274199"/>
            <a:ext cx="6798362" cy="5735268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410</Words>
  <Application>Microsoft Macintosh PowerPoint</Application>
  <PresentationFormat>Custom</PresentationFormat>
  <Paragraphs>58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Regular</vt:lpstr>
      <vt:lpstr>Cabin</vt:lpstr>
      <vt:lpstr>Georgia</vt:lpstr>
      <vt:lpstr>Gill Sans SemiBold</vt:lpstr>
      <vt:lpstr>Helvetica Neue</vt:lpstr>
      <vt:lpstr>Lucida Grande</vt:lpstr>
      <vt:lpstr>Merriweather Sans</vt:lpstr>
      <vt:lpstr>Arial</vt:lpstr>
      <vt:lpstr>Title &amp; Subtitle</vt:lpstr>
      <vt:lpstr>071215_powerpoint_template_b</vt:lpstr>
      <vt:lpstr>Retrieving and Visualizing Data</vt:lpstr>
      <vt:lpstr>Multi-Step Data Analysis</vt:lpstr>
      <vt:lpstr>Many Data Mining Technologies</vt:lpstr>
      <vt:lpstr>"Personal Data Mining"</vt:lpstr>
      <vt:lpstr>GeoData</vt:lpstr>
      <vt:lpstr>PowerPoint Presentation</vt:lpstr>
      <vt:lpstr>Search Engine and PageRank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Microsoft Office User</cp:lastModifiedBy>
  <cp:revision>17</cp:revision>
  <dcterms:modified xsi:type="dcterms:W3CDTF">2016-12-08T19:54:49Z</dcterms:modified>
</cp:coreProperties>
</file>