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6"/>
  </p:notesMasterIdLst>
  <p:sldIdLst>
    <p:sldId id="279" r:id="rId2"/>
    <p:sldId id="280" r:id="rId3"/>
    <p:sldId id="281" r:id="rId4"/>
    <p:sldId id="282" r:id="rId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768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 – Part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harrypotter.wikia.com/wiki/Salazar_Slyther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977855" y="1876300"/>
            <a:ext cx="10128561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Parseltongue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language of serpents and those who can converse with them.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individual who can speak </a:t>
            </a:r>
            <a:r>
              <a:rPr lang="en-US" sz="4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Parseltongue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known as a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Parselmouth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It is a very uncommon skill, and may be hereditary. Nearly all known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Parselmouths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descended from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sng" strike="noStrike" cap="none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 Slytherin</a:t>
            </a:r>
            <a:r>
              <a:rPr lang="en-US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68383" y="24986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694631" y="1097822"/>
            <a:ext cx="11939130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language of the Python Interpreter and those who can converse with it. An individual who can speak 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known as a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It is a very uncommon skill, and may be hereditary. Nearly all known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Pythonistas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software </a:t>
            </a:r>
            <a:r>
              <a:rPr lang="en-US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initially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developed by </a:t>
            </a:r>
            <a:r>
              <a:rPr lang="en-US" sz="4200" u="none" strike="noStrike" cap="none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</a:t>
            </a:r>
            <a:r>
              <a:rPr lang="en-US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3301" y="47775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2702" y="13485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631" y="59041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Early Learner: </a:t>
            </a:r>
            <a:r>
              <a:rPr lang="en-US" sz="74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xfrm>
            <a:off x="632178" y="214369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need to learn the </a:t>
            </a: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language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can communicate our instructions to Python.  In the beginning we will make lots of mistakes and speak gibberish like small children.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make a mistake, the computer does not think you are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cute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says </a:t>
            </a:r>
            <a:r>
              <a:rPr lang="en-US" sz="3000" b="0" i="0" u="none" strike="noStrike" cap="none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</a:t>
            </a:r>
            <a:r>
              <a:rPr lang="en-US" sz="3000" b="0" i="0" u="none" strike="noStrike" cap="none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given that it knows the language and you are just learning it.  It seems like Python is cruel and unfeeling.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must remember that you are intelligent and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learn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 computer is simple and very fast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but cannot learn.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easier for you to learn Python than for the computer to learn English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Talking to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396</TotalTime>
  <Words>237</Words>
  <Application>Microsoft Macintosh PowerPoint</Application>
  <PresentationFormat>Custom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Cabin</vt:lpstr>
      <vt:lpstr>Arial</vt:lpstr>
      <vt:lpstr>Georgia</vt:lpstr>
      <vt:lpstr>Gill Sans SemiBold</vt:lpstr>
      <vt:lpstr>Lucida Grande</vt:lpstr>
      <vt:lpstr>071215_powerpoint_template_b</vt:lpstr>
      <vt:lpstr>PowerPoint Presentation</vt:lpstr>
      <vt:lpstr>PowerPoint Presentation</vt:lpstr>
      <vt:lpstr>Early Learner: Syntax Errors</vt:lpstr>
      <vt:lpstr>Talking to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Severance, Charles</cp:lastModifiedBy>
  <cp:revision>62</cp:revision>
  <dcterms:modified xsi:type="dcterms:W3CDTF">2024-01-25T23:09:53Z</dcterms:modified>
</cp:coreProperties>
</file>