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7"/>
  </p:notesMasterIdLst>
  <p:sldIdLst>
    <p:sldId id="256" r:id="rId2"/>
    <p:sldId id="257" r:id="rId3"/>
    <p:sldId id="292" r:id="rId4"/>
    <p:sldId id="258" r:id="rId5"/>
    <p:sldId id="296" r:id="rId6"/>
    <p:sldId id="260" r:id="rId7"/>
    <p:sldId id="293" r:id="rId8"/>
    <p:sldId id="298" r:id="rId9"/>
    <p:sldId id="299" r:id="rId10"/>
    <p:sldId id="300" r:id="rId11"/>
    <p:sldId id="301" r:id="rId12"/>
    <p:sldId id="263" r:id="rId13"/>
    <p:sldId id="264" r:id="rId14"/>
    <p:sldId id="294" r:id="rId15"/>
    <p:sldId id="297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912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Expressions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2178" y="223352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812800" y="3804147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37126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81289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1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839963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1293715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490565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186340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528863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634826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571925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571926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497415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900614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900614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7018240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5022827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900614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6119614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83160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128536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48221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48906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611125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700988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501447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89225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47427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45681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1074144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3" name="Shape 324"/>
          <p:cNvSpPr txBox="1"/>
          <p:nvPr/>
        </p:nvSpPr>
        <p:spPr>
          <a:xfrm>
            <a:off x="9423511" y="352050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62647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56357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56357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89225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89225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FF00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05447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556983" y="153989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859733" y="410609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812800" y="223386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1834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38027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8217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702492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812800" y="223386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10" name="Shape 259"/>
          <p:cNvSpPr txBox="1"/>
          <p:nvPr/>
        </p:nvSpPr>
        <p:spPr>
          <a:xfrm>
            <a:off x="10388600" y="51834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11" name="Shape 260"/>
          <p:cNvSpPr txBox="1"/>
          <p:nvPr/>
        </p:nvSpPr>
        <p:spPr>
          <a:xfrm>
            <a:off x="9534525" y="538027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12" name="Shape 261"/>
          <p:cNvSpPr txBox="1"/>
          <p:nvPr/>
        </p:nvSpPr>
        <p:spPr>
          <a:xfrm>
            <a:off x="10350500" y="682172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13" name="Shape 262"/>
          <p:cNvSpPr txBox="1"/>
          <p:nvPr/>
        </p:nvSpPr>
        <p:spPr>
          <a:xfrm>
            <a:off x="9518650" y="702492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4" name="Shape 276"/>
          <p:cNvGrpSpPr/>
          <p:nvPr/>
        </p:nvGrpSpPr>
        <p:grpSpPr>
          <a:xfrm>
            <a:off x="10690224" y="5419962"/>
            <a:ext cx="763600" cy="903398"/>
            <a:chOff x="0" y="0"/>
            <a:chExt cx="762000" cy="901775"/>
          </a:xfrm>
        </p:grpSpPr>
        <p:cxnSp>
          <p:nvCxnSpPr>
            <p:cNvPr id="15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7" name="Shape 279"/>
          <p:cNvSpPr txBox="1"/>
          <p:nvPr/>
        </p:nvSpPr>
        <p:spPr>
          <a:xfrm>
            <a:off x="11852275" y="535646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8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10992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32178" y="94685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b="1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554845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542345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710807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558607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387207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idx="1"/>
          </p:nvPr>
        </p:nvSpPr>
        <p:spPr>
          <a:xfrm>
            <a:off x="654055" y="1807755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17704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253096271"/>
      </p:ext>
    </p:extLst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1236</TotalTime>
  <Words>777</Words>
  <Application>Microsoft Macintosh PowerPoint</Application>
  <PresentationFormat>Custom</PresentationFormat>
  <Paragraphs>119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Sentences or Lines</vt:lpstr>
      <vt:lpstr>Mnemonic Variable Names</vt:lpstr>
      <vt:lpstr>PowerPoint Presentation</vt:lpstr>
      <vt:lpstr>PowerPoint Presentation</vt:lpstr>
      <vt:lpstr>PowerPoint Presentation</vt:lpstr>
      <vt:lpstr>Assignment Statements</vt:lpstr>
      <vt:lpstr>PowerPoint Presentation</vt:lpstr>
      <vt:lpstr>PowerPoint Presentation</vt:lpstr>
      <vt:lpstr>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Severance, Charles</cp:lastModifiedBy>
  <cp:revision>65</cp:revision>
  <dcterms:modified xsi:type="dcterms:W3CDTF">2024-01-25T23:19:47Z</dcterms:modified>
</cp:coreProperties>
</file>