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9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95" r:id="rId13"/>
    <p:sldId id="278" r:id="rId14"/>
    <p:sldId id="279" r:id="rId15"/>
    <p:sldId id="302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Expressions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00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12800" y="2008275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2178" y="8549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idx="1"/>
          </p:nvPr>
        </p:nvSpPr>
        <p:spPr>
          <a:xfrm>
            <a:off x="812800" y="1657365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217478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idx="1"/>
          </p:nvPr>
        </p:nvSpPr>
        <p:spPr>
          <a:xfrm>
            <a:off x="899543" y="2332117"/>
            <a:ext cx="6063493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295893" y="7511771"/>
            <a:ext cx="9231882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111167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idx="1"/>
          </p:nvPr>
        </p:nvSpPr>
        <p:spPr>
          <a:xfrm>
            <a:off x="812800" y="3105150"/>
            <a:ext cx="698256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6848878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'Welcome',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638180" y="4972051"/>
            <a:ext cx="462761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00"/>
                </a:solidFill>
              </a:rPr>
              <a:t>Making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6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12280" y="215031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613438070"/>
              </p:ext>
            </p:extLst>
          </p:nvPr>
        </p:nvGraphicFramePr>
        <p:xfrm>
          <a:off x="10137280" y="230588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50965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97665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455809807"/>
              </p:ext>
            </p:extLst>
          </p:nvPr>
        </p:nvGraphicFramePr>
        <p:xfrm>
          <a:off x="11307640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956565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7956565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331090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96265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340740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096265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020065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324865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12800" y="99732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812800" y="205005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                                       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548995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796090" y="2091359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62576" y="2892235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112428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67368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81990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13418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48170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77248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93427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706788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44242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44335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58427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994687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812800" y="233412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785345"/>
            <a:ext cx="3249613" cy="2324099"/>
            <a:chOff x="0" y="0"/>
            <a:chExt cx="2541585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xfrm>
            <a:off x="628990" y="1791045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645700" y="2008275"/>
            <a:ext cx="7300056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1254</TotalTime>
  <Words>949</Words>
  <Application>Microsoft Macintosh PowerPoint</Application>
  <PresentationFormat>Custom</PresentationFormat>
  <Paragraphs>191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Expressions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Making 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66</cp:revision>
  <dcterms:modified xsi:type="dcterms:W3CDTF">2024-01-25T23:12:16Z</dcterms:modified>
</cp:coreProperties>
</file>