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9"/>
  </p:notesMasterIdLst>
  <p:sldIdLst>
    <p:sldId id="302" r:id="rId2"/>
    <p:sldId id="281" r:id="rId3"/>
    <p:sldId id="282" r:id="rId4"/>
    <p:sldId id="280" r:id="rId5"/>
    <p:sldId id="289" r:id="rId6"/>
    <p:sldId id="288" r:id="rId7"/>
    <p:sldId id="290" r:id="rId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EBDD4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912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06751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Expressions – Part 3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FF00"/>
                </a:solidFill>
              </a:rPr>
              <a:t>Making a Program</a:t>
            </a:r>
          </a:p>
        </p:txBody>
      </p:sp>
    </p:spTree>
    <p:extLst>
      <p:ext uri="{BB962C8B-B14F-4D97-AF65-F5344CB8AC3E}">
        <p14:creationId xmlns:p14="http://schemas.microsoft.com/office/powerpoint/2010/main" val="37346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idx="1"/>
          </p:nvPr>
        </p:nvSpPr>
        <p:spPr>
          <a:xfrm>
            <a:off x="812800" y="1849077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24833" y="744286"/>
            <a:ext cx="7806335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1111657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idx="1"/>
          </p:nvPr>
        </p:nvSpPr>
        <p:spPr>
          <a:xfrm>
            <a:off x="812800" y="1857885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Convert elevator floors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floor',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idx="1"/>
          </p:nvPr>
        </p:nvSpPr>
        <p:spPr>
          <a:xfrm>
            <a:off x="1522988" y="24757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b="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311148" y="2475702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36945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9EBDD4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1262</TotalTime>
  <Words>389</Words>
  <Application>Microsoft Macintosh PowerPoint</Application>
  <PresentationFormat>Custom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Cabin</vt:lpstr>
      <vt:lpstr>Arial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Making a Program</vt:lpstr>
      <vt:lpstr>Comments in Python</vt:lpstr>
      <vt:lpstr>PowerPoint Presentation</vt:lpstr>
      <vt:lpstr>Converting User Input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Severance, Charles</cp:lastModifiedBy>
  <cp:revision>65</cp:revision>
  <dcterms:modified xsi:type="dcterms:W3CDTF">2024-01-25T23:10:37Z</dcterms:modified>
</cp:coreProperties>
</file>