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79" r:id="rId1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67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2741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Functions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 Function of Our Own</a:t>
            </a:r>
          </a:p>
        </p:txBody>
      </p:sp>
    </p:spTree>
    <p:extLst>
      <p:ext uri="{BB962C8B-B14F-4D97-AF65-F5344CB8AC3E}">
        <p14:creationId xmlns:p14="http://schemas.microsoft.com/office/powerpoint/2010/main" val="306878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155700" y="558462"/>
            <a:ext cx="13932000" cy="173633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'Fun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'Zip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xfrm>
            <a:off x="812800" y="1846886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b="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we define ourselves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471883" y="1689163"/>
            <a:ext cx="14830057" cy="56652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299" y="4468805"/>
            <a:ext cx="3178351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173870" y="5872155"/>
            <a:ext cx="998954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1155700" y="213946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24533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10450" y="803563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xfrm>
            <a:off x="810450" y="2192615"/>
            <a:ext cx="631057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b="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146</TotalTime>
  <Words>775</Words>
  <Application>Microsoft Macintosh PowerPoint</Application>
  <PresentationFormat>Custom</PresentationFormat>
  <Paragraphs>123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Cabin</vt:lpstr>
      <vt:lpstr>Arial</vt:lpstr>
      <vt:lpstr>Courier New</vt:lpstr>
      <vt:lpstr>Georgia</vt:lpstr>
      <vt:lpstr>Gill Sans SemiBold</vt:lpstr>
      <vt:lpstr>Lucida Grande</vt:lpstr>
      <vt:lpstr>150831 Lung MOOC Hayman Early Stage Definitive_JK-090815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A Function of Our Own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Severance, Charles</cp:lastModifiedBy>
  <cp:revision>47</cp:revision>
  <dcterms:modified xsi:type="dcterms:W3CDTF">2024-01-25T23:13:28Z</dcterms:modified>
</cp:coreProperties>
</file>