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  <p:sldId id="279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67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2741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Functions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415879" y="2142413"/>
            <a:ext cx="15100301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632178" y="2154742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2290368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xfrm>
            <a:off x="812800" y="78653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xfrm>
            <a:off x="632178" y="1948788"/>
            <a:ext cx="14991644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32178" y="726828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03579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9556007" y="2340914"/>
            <a:ext cx="6699994" cy="49672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972853" y="1569491"/>
            <a:ext cx="11870147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6592672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155700" y="558462"/>
            <a:ext cx="13932000" cy="17363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089941" y="1657354"/>
            <a:ext cx="2506950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32178" y="949648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idx="1"/>
          </p:nvPr>
        </p:nvSpPr>
        <p:spPr>
          <a:xfrm>
            <a:off x="812799" y="786535"/>
            <a:ext cx="15019345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7277986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632178" y="782533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xfrm>
            <a:off x="1155700" y="2315029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487536" y="6570340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130500" y="769126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9841700" y="7383139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547321"/>
            <a:ext cx="13345391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218595" y="1715274"/>
            <a:ext cx="86222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b="0" dirty="0">
                <a:solidFill>
                  <a:schemeClr val="lt1"/>
                </a:solidFill>
              </a:rPr>
              <a:t>“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b="0" dirty="0">
                <a:solidFill>
                  <a:schemeClr val="lt1"/>
                </a:solidFill>
              </a:rPr>
              <a:t>”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b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b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175582" y="1813912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idx="1"/>
          </p:nvPr>
        </p:nvSpPr>
        <p:spPr>
          <a:xfrm>
            <a:off x="1155700" y="2043776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395358" y="4815676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466304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632178" y="760251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idx="1"/>
          </p:nvPr>
        </p:nvSpPr>
        <p:spPr>
          <a:xfrm>
            <a:off x="459554" y="1537678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372135" y="1969217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55700" y="870410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300438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375615" y="5594350"/>
            <a:ext cx="1270409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131</TotalTime>
  <Words>993</Words>
  <Application>Microsoft Macintosh PowerPoint</Application>
  <PresentationFormat>Custom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Cabin</vt:lpstr>
      <vt:lpstr>Arial</vt:lpstr>
      <vt:lpstr>Courier New</vt:lpstr>
      <vt:lpstr>Georgia</vt:lpstr>
      <vt:lpstr>Gill Sans SemiBold</vt:lpstr>
      <vt:lpstr>Lucida Grande</vt:lpstr>
      <vt:lpstr>150831 Lung MOOC Hayman Early Stage Definitive_JK-090815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Severance, Charles</cp:lastModifiedBy>
  <cp:revision>46</cp:revision>
  <dcterms:modified xsi:type="dcterms:W3CDTF">2024-01-25T23:11:37Z</dcterms:modified>
</cp:coreProperties>
</file>