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307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1200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Iteration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>
          <a:xfrm>
            <a:off x="600531" y="1287897"/>
            <a:ext cx="1444212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</p:spTree>
    <p:extLst>
      <p:ext uri="{BB962C8B-B14F-4D97-AF65-F5344CB8AC3E}">
        <p14:creationId xmlns:p14="http://schemas.microsoft.com/office/powerpoint/2010/main" val="70106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032342" y="787883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053376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3000" b="1" i="0" u="none" strike="noStrike" cap="none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01376" y="3407469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26005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31393" y="662369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1875476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414613" y="328428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013629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286632" y="3299522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443568" y="6985055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1155700" y="222601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1299614" y="4979821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610865" y="4935239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idx="1"/>
          </p:nvPr>
        </p:nvSpPr>
        <p:spPr>
          <a:xfrm>
            <a:off x="1155700" y="222172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4843685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350777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82749" y="6817379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005036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7285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288943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597143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917568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321143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551743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933468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7061217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923954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7041543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174643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6770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174643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571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365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851254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316654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357568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4044843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6092741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9770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</a:t>
            </a:r>
            <a:r>
              <a:rPr lang="en-US" sz="6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teration with 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idx="1"/>
          </p:nvPr>
        </p:nvSpPr>
        <p:spPr>
          <a:xfrm>
            <a:off x="1303383" y="257054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960988" y="3676082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102137" y="4224723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1303370" y="2520202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3813949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3977811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87796" y="4755751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4757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</a:t>
            </a:r>
            <a:r>
              <a:rPr lang="en-US" sz="6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6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teration with Continue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4485</TotalTime>
  <Words>907</Words>
  <Application>Microsoft Macintosh PowerPoint</Application>
  <PresentationFormat>Custom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Cabin</vt:lpstr>
      <vt:lpstr>Arial</vt:lpstr>
      <vt:lpstr>Comic Sans MS</vt:lpstr>
      <vt:lpstr>Courier New</vt:lpstr>
      <vt:lpstr>Georgia</vt:lpstr>
      <vt:lpstr>Gill Sans SemiBold</vt:lpstr>
      <vt:lpstr>Lucida Grande</vt:lpstr>
      <vt:lpstr>150831 Lung MOOC Hayman Early Stage Definitive_JK-090815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Severance, Charles</cp:lastModifiedBy>
  <cp:revision>43</cp:revision>
  <dcterms:modified xsi:type="dcterms:W3CDTF">2024-01-25T23:10:04Z</dcterms:modified>
</cp:coreProperties>
</file>