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319" r:id="rId10"/>
    <p:sldId id="307" r:id="rId1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1200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5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Iteration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idx="1"/>
          </p:nvPr>
        </p:nvSpPr>
        <p:spPr>
          <a:xfrm>
            <a:off x="812800" y="196372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2711265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3249438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2656938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3639263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077288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44804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298319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1176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67212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94221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68174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97091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42643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1664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15839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37053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17573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49749" y="2557820"/>
            <a:ext cx="8201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73612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2152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49432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93882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36868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1664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idx="1"/>
          </p:nvPr>
        </p:nvSpPr>
        <p:spPr>
          <a:xfrm>
            <a:off x="791448" y="230477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427688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4056200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262351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678399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879391" y="4349500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034842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618905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054017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360654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360654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061942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263279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049242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293341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293466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737842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4908205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097855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908205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7994110" y="1705524"/>
            <a:ext cx="7975696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6074" y="6221571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527230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32979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191386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34897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73509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73180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35689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55823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34419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58829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58842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032797" y="1638300"/>
            <a:ext cx="9383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27936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28946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27936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03050" y="1021133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36323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80146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idx="1"/>
          </p:nvPr>
        </p:nvSpPr>
        <p:spPr>
          <a:xfrm>
            <a:off x="403631" y="1983417"/>
            <a:ext cx="15039569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</p:txBody>
      </p:sp>
    </p:spTree>
    <p:extLst>
      <p:ext uri="{BB962C8B-B14F-4D97-AF65-F5344CB8AC3E}">
        <p14:creationId xmlns:p14="http://schemas.microsoft.com/office/powerpoint/2010/main" val="2210830253"/>
      </p:ext>
    </p:extLst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4482</TotalTime>
  <Words>686</Words>
  <Application>Microsoft Macintosh PowerPoint</Application>
  <PresentationFormat>Custom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Cabin</vt:lpstr>
      <vt:lpstr>Arial</vt:lpstr>
      <vt:lpstr>Courier New</vt:lpstr>
      <vt:lpstr>Georgia</vt:lpstr>
      <vt:lpstr>Gill Sans SemiBold</vt:lpstr>
      <vt:lpstr>Lucida Grande</vt:lpstr>
      <vt:lpstr>150831 Lung MOOC Hayman Early Stage Definitive_JK-090815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Severance, Charles</cp:lastModifiedBy>
  <cp:revision>42</cp:revision>
  <dcterms:modified xsi:type="dcterms:W3CDTF">2024-01-25T23:08:25Z</dcterms:modified>
</cp:coreProperties>
</file>