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5" r:id="rId22"/>
    <p:sldId id="320" r:id="rId23"/>
    <p:sldId id="307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1200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Iteration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idx="1"/>
          </p:nvPr>
        </p:nvSpPr>
        <p:spPr>
          <a:xfrm>
            <a:off x="829078" y="1511201"/>
            <a:ext cx="736882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082575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549817" y="2835250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177401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6793482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More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083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93550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706700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4481</TotalTime>
  <Words>608</Words>
  <Application>Microsoft Macintosh PowerPoint</Application>
  <PresentationFormat>Custom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Cabin</vt:lpstr>
      <vt:lpstr>Arial</vt:lpstr>
      <vt:lpstr>Courier New</vt:lpstr>
      <vt:lpstr>Georgia</vt:lpstr>
      <vt:lpstr>Gill Sans SemiBold</vt:lpstr>
      <vt:lpstr>Lucida Grande</vt:lpstr>
      <vt:lpstr>150831 Lung MOOC Hayman Early Stage Definitive_JK-090815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Idioms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Severance, Charles</cp:lastModifiedBy>
  <cp:revision>43</cp:revision>
  <dcterms:modified xsi:type="dcterms:W3CDTF">2024-01-25T23:06:54Z</dcterms:modified>
</cp:coreProperties>
</file>