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4"/>
  </p:notes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17" r:id="rId9"/>
    <p:sldId id="304" r:id="rId10"/>
    <p:sldId id="305" r:id="rId11"/>
    <p:sldId id="306" r:id="rId12"/>
    <p:sldId id="307" r:id="rId1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1200" y="21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413239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Loops and</a:t>
            </a:r>
            <a:r>
              <a:rPr lang="en-US" sz="2300" baseline="0" dirty="0">
                <a:solidFill>
                  <a:srgbClr val="FFFFFF"/>
                </a:solidFill>
                <a:latin typeface="Lucida Grande"/>
                <a:cs typeface="Lucida Grande"/>
              </a:rPr>
              <a:t> Iteration – Part 4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05001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'Before', 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thing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'After',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10261600" y="2336631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countloop.py</a:t>
            </a: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6858646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idx="1"/>
          </p:nvPr>
        </p:nvSpPr>
        <p:spPr>
          <a:xfrm>
            <a:off x="8093395" y="1737106"/>
            <a:ext cx="763917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749640" y="2563540"/>
            <a:ext cx="7971726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idx="1"/>
          </p:nvPr>
        </p:nvSpPr>
        <p:spPr>
          <a:xfrm>
            <a:off x="921091" y="2360364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continue</a:t>
            </a: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353550" y="2263625"/>
            <a:ext cx="69024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83294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'Before',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'After',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0261600" y="2183095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countloop.py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688230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1242195" y="2720409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count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0438220" y="2485413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925398" y="7080418"/>
            <a:ext cx="1458979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</a:t>
            </a: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841205" y="2500765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print 'Large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number',value</a:t>
            </a:r>
            <a:endParaRPr lang="en-US" sz="26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10172416" y="2602365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1293530" y="580303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values we are looking for.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610701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found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0034586" y="2056229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6769439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2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'Before',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'After',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6928721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'Before',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'After',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660382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'Before',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'After',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6776205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537935" y="2023359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lang="en-US" sz="2600" b="1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smallest,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0303846" y="2340236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774085" y="7008158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50831 Lung MOOC Hayman Early Stage Definitive_JK-0908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4500</TotalTime>
  <Words>1220</Words>
  <Application>Microsoft Macintosh PowerPoint</Application>
  <PresentationFormat>Custom</PresentationFormat>
  <Paragraphs>184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Cabin</vt:lpstr>
      <vt:lpstr>Arial</vt:lpstr>
      <vt:lpstr>Courier New</vt:lpstr>
      <vt:lpstr>Georgia</vt:lpstr>
      <vt:lpstr>Gill Sans SemiBold</vt:lpstr>
      <vt:lpstr>Lucida Grande</vt:lpstr>
      <vt:lpstr>150831 Lung MOOC Hayman Early Stage Definitive_JK-090815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“is” and “is not”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Severance, Charles</cp:lastModifiedBy>
  <cp:revision>44</cp:revision>
  <dcterms:modified xsi:type="dcterms:W3CDTF">2024-01-25T23:16:26Z</dcterms:modified>
</cp:coreProperties>
</file>