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8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9" r:id="rId15"/>
    <p:sldId id="285" r:id="rId16"/>
    <p:sldId id="286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50068"/>
  </p:normalViewPr>
  <p:slideViewPr>
    <p:cSldViewPr snapToGrid="0" snapToObjects="1">
      <p:cViewPr varScale="1">
        <p:scale>
          <a:sx n="45" d="100"/>
          <a:sy n="45" d="100"/>
        </p:scale>
        <p:origin x="2104" y="19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23471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Strings – Part 2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idx="1"/>
          </p:nvPr>
        </p:nvSpPr>
        <p:spPr>
          <a:xfrm>
            <a:off x="1341969" y="1875368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8086469" y="2373617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HelloThere</a:t>
            </a:r>
            <a:endParaRPr lang="en-US" sz="36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idx="1"/>
          </p:nvPr>
        </p:nvSpPr>
        <p:spPr>
          <a:xfrm>
            <a:off x="596878" y="2080836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747920" y="2339431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 = 'Hello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Bob'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'Jane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greet.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nstr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idx="1"/>
          </p:nvPr>
        </p:nvSpPr>
        <p:spPr>
          <a:xfrm>
            <a:off x="850896" y="24511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1991938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381250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 have a nice day</a:t>
            </a:r>
            <a:r>
              <a:rPr lang="en-US" sz="36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'Please'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427574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8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0" y="665099"/>
            <a:ext cx="16256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Strings and Character 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24090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0" y="622043"/>
            <a:ext cx="162560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idx="1"/>
          </p:nvPr>
        </p:nvSpPr>
        <p:spPr>
          <a:xfrm>
            <a:off x="812800" y="2355568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394466"/>
            <a:ext cx="71453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1155700" y="638977"/>
            <a:ext cx="13932000" cy="1706182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</a:t>
            </a:r>
            <a:r>
              <a:rPr lang="en-US" sz="7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idx="1"/>
          </p:nvPr>
        </p:nvSpPr>
        <p:spPr>
          <a:xfrm>
            <a:off x="1011761" y="2095492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111186" y="2095492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'nan'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'Found it!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859364" y="2285985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before banana.</a:t>
            </a:r>
            <a:r>
              <a:rPr lang="en-US" sz="3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'banana'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'Your word,'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', comes after banana.</a:t>
            </a:r>
            <a:r>
              <a:rPr lang="en-US" sz="3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35914" y="835351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idx="1"/>
          </p:nvPr>
        </p:nvSpPr>
        <p:spPr>
          <a:xfrm>
            <a:off x="512234" y="1103951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204924" y="2108956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zap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'Hi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-US" sz="3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759052" y="692855"/>
            <a:ext cx="14919599" cy="7529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</a:t>
            </a:r>
            <a:r>
              <a:rPr lang="en-US" sz="30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['capitalize',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casefold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'center', 'count', 'encode',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expandtabs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'find', 'format',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format_map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'index',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isalnum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isalpha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isdecimal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isdigit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isidentifier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islower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isnumeric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isprintable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isspace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istitle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isupper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'join',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'lower',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'partition', 'replace',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rfind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rindex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rjust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rpartition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rsplit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rstrip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'split',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splitlines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startswith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'strip',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swapcase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'title', 'translate', 'upper', '</a:t>
            </a:r>
            <a:r>
              <a:rPr lang="en-U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zfill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rgbClr val="EDEDE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800" b="1" u="sng" dirty="0">
                <a:solidFill>
                  <a:srgbClr val="EDEDED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1540893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b="1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241373" y="1515393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b="1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idx="1"/>
          </p:nvPr>
        </p:nvSpPr>
        <p:spPr>
          <a:xfrm>
            <a:off x="749300" y="25399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634832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idx="1"/>
          </p:nvPr>
        </p:nvSpPr>
        <p:spPr>
          <a:xfrm>
            <a:off x="755064" y="1907271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8849453" y="2271343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.upper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nnn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www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352</TotalTime>
  <Words>1162</Words>
  <Application>Microsoft Macintosh PowerPoint</Application>
  <PresentationFormat>Custom</PresentationFormat>
  <Paragraphs>182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Cabin</vt:lpstr>
      <vt:lpstr>Arial</vt:lpstr>
      <vt:lpstr>Courier</vt:lpstr>
      <vt:lpstr>Courier New</vt:lpstr>
      <vt:lpstr>Georgia</vt:lpstr>
      <vt:lpstr>Gill Sans SemiBold</vt:lpstr>
      <vt:lpstr>Lucida Grande</vt:lpstr>
      <vt:lpstr>071215_powerpoint_template_b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Strings and Character Sets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Severance, Charles</cp:lastModifiedBy>
  <cp:revision>46</cp:revision>
  <dcterms:modified xsi:type="dcterms:W3CDTF">2024-01-25T23:25:45Z</dcterms:modified>
</cp:coreProperties>
</file>