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78" r:id="rId1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50068"/>
  </p:normalViewPr>
  <p:slideViewPr>
    <p:cSldViewPr snapToGrid="0" snapToObjects="1">
      <p:cViewPr varScale="1">
        <p:scale>
          <a:sx n="45" d="100"/>
          <a:sy n="45" d="100"/>
        </p:scale>
        <p:origin x="210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19992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Files – Part 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inf.com/code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idx="1"/>
          </p:nvPr>
        </p:nvSpPr>
        <p:spPr>
          <a:xfrm>
            <a:off x="1155700" y="222756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4519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in Python</a:t>
            </a:r>
            <a:r>
              <a:rPr lang="is-IS"/>
              <a:t>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812800" y="809639"/>
            <a:ext cx="14630400" cy="12261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idx="1"/>
          </p:nvPr>
        </p:nvSpPr>
        <p:spPr>
          <a:xfrm>
            <a:off x="1155700" y="22948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1887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68858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http://www.py4e.com/code/mbox-short.txt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idx="1"/>
          </p:nvPr>
        </p:nvSpPr>
        <p:spPr>
          <a:xfrm>
            <a:off x="671695" y="2099885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idx="1"/>
          </p:nvPr>
        </p:nvSpPr>
        <p:spPr>
          <a:xfrm>
            <a:off x="420517" y="2374183"/>
            <a:ext cx="12837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262892" y="2645645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812800" y="116243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&lt;_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io.TextIOWrapper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name='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mode='r' encoding='UTF-8'&gt;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438651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FileNotFoundError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2]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such file or directory: 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idx="1"/>
          </p:nvPr>
        </p:nvSpPr>
        <p:spPr>
          <a:xfrm>
            <a:off x="714740" y="1800269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b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65170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idx="1"/>
          </p:nvPr>
        </p:nvSpPr>
        <p:spPr>
          <a:xfrm>
            <a:off x="1155700" y="21706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4519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B9999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118</TotalTime>
  <Words>930</Words>
  <Application>Microsoft Macintosh PowerPoint</Application>
  <PresentationFormat>Custom</PresentationFormat>
  <Paragraphs>100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Cabin</vt:lpstr>
      <vt:lpstr>Arial</vt:lpstr>
      <vt:lpstr>Courier New</vt:lpstr>
      <vt:lpstr>Georgia</vt:lpstr>
      <vt:lpstr>Gill Sans SemiBold</vt:lpstr>
      <vt:lpstr>Lucida Grande</vt:lpstr>
      <vt:lpstr>071215_powerpoint_template_b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Reading Files in Python…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Severance, Charles</cp:lastModifiedBy>
  <cp:revision>33</cp:revision>
  <dcterms:modified xsi:type="dcterms:W3CDTF">2024-01-25T23:09:43Z</dcterms:modified>
</cp:coreProperties>
</file>