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5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50068"/>
  </p:normalViewPr>
  <p:slideViewPr>
    <p:cSldViewPr snapToGrid="0" snapToObjects="1">
      <p:cViewPr varScale="1">
        <p:scale>
          <a:sx n="45" d="100"/>
          <a:sy n="45" d="100"/>
        </p:scale>
        <p:origin x="2104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19992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Files – Part 2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idx="1"/>
          </p:nvPr>
        </p:nvSpPr>
        <p:spPr>
          <a:xfrm>
            <a:off x="873492" y="218014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740084" y="3277501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  <a:r>
              <a:rPr lang="en-US" sz="3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43862" y="1414463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752869" y="45077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95300" y="1661246"/>
            <a:ext cx="4593381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'File cannot be opened:',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495300" y="5633590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idx="1"/>
          </p:nvPr>
        </p:nvSpPr>
        <p:spPr>
          <a:xfrm>
            <a:off x="812800" y="23434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10087550" y="24712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812800" y="809639"/>
            <a:ext cx="14630400" cy="12261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idx="1"/>
          </p:nvPr>
        </p:nvSpPr>
        <p:spPr>
          <a:xfrm>
            <a:off x="1067510" y="1819283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757110" y="235189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'Line Count:',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open.py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>
          <a:xfrm>
            <a:off x="1032234" y="209194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326409" y="215991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632178" y="95800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idx="1"/>
          </p:nvPr>
        </p:nvSpPr>
        <p:spPr>
          <a:xfrm>
            <a:off x="1155700" y="1509820"/>
            <a:ext cx="6116638" cy="39634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230616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14540" y="29443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462315" y="25869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louis@media.berkeley.edu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zqian@umich.edu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rjlowe@iupui.edu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idx="1"/>
          </p:nvPr>
        </p:nvSpPr>
        <p:spPr>
          <a:xfrm>
            <a:off x="1041053" y="228598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177578" y="249553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464778" y="258328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louis@media.berkeley.edu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zqian@umich.edu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rjlowe@iupui.edu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idx="1"/>
          </p:nvPr>
        </p:nvSpPr>
        <p:spPr>
          <a:xfrm>
            <a:off x="1102786" y="200374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b="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38586" y="233368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335511" y="494193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idx="1"/>
          </p:nvPr>
        </p:nvSpPr>
        <p:spPr>
          <a:xfrm>
            <a:off x="1155700" y="2257661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2274086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Select 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idx="1"/>
          </p:nvPr>
        </p:nvSpPr>
        <p:spPr>
          <a:xfrm>
            <a:off x="1412675" y="260919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30449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253933" y="539459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754661" y="4288938"/>
            <a:ext cx="1575299" cy="8894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B9999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118</TotalTime>
  <Words>1021</Words>
  <Application>Microsoft Macintosh PowerPoint</Application>
  <PresentationFormat>Custom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Cabin</vt:lpstr>
      <vt:lpstr>Arial</vt:lpstr>
      <vt:lpstr>Courier New</vt:lpstr>
      <vt:lpstr>Georgia</vt:lpstr>
      <vt:lpstr>Gill Sans SemiBold</vt:lpstr>
      <vt:lpstr>Lucida Grande</vt:lpstr>
      <vt:lpstr>071215_powerpoint_template_b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Severance, Charles</cp:lastModifiedBy>
  <cp:revision>35</cp:revision>
  <dcterms:modified xsi:type="dcterms:W3CDTF">2024-01-25T23:08:03Z</dcterms:modified>
</cp:coreProperties>
</file>