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5" r:id="rId1"/>
  </p:sldMasterIdLst>
  <p:notesMasterIdLst>
    <p:notesMasterId r:id="rId10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86"/>
    <p:restoredTop sz="88299"/>
  </p:normalViewPr>
  <p:slideViewPr>
    <p:cSldViewPr snapToGrid="0" snapToObjects="1">
      <p:cViewPr varScale="1">
        <p:scale>
          <a:sx n="84" d="100"/>
          <a:sy n="84" d="100"/>
        </p:scale>
        <p:origin x="624" y="19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95288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739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848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085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2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926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38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6420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1869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549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29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60716" y="114157"/>
            <a:ext cx="200910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Lists – Part 2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693" r:id="rId10"/>
    <p:sldLayoutId id="2147483694" r:id="rId11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tutorial/datastructure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632178" y="1250000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Concatenating</a:t>
            </a:r>
            <a:r>
              <a:rPr lang="en-US" sz="7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ists 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sing</a:t>
            </a:r>
            <a:r>
              <a:rPr lang="en-US" sz="7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idx="1"/>
          </p:nvPr>
        </p:nvSpPr>
        <p:spPr>
          <a:xfrm>
            <a:off x="1652560" y="2886668"/>
            <a:ext cx="5410200" cy="2603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create a new list by adding two ex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ting lists together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9588835" y="2667066"/>
            <a:ext cx="49659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[4, 5,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2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3, 4, 5, 6]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Can 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 </a:t>
            </a:r>
            <a:r>
              <a:rPr lang="en-US" sz="7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7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liced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sing</a:t>
            </a:r>
            <a:r>
              <a:rPr lang="en-US" sz="7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962200" y="2875600"/>
            <a:ext cx="69416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[9, 41, 12, 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[41,12]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3, 74, 15]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8506725" y="4033425"/>
            <a:ext cx="5465399" cy="2197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Just like in strings, the second number is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 to but not including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812800" y="1214387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Methods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918550" y="2859552"/>
            <a:ext cx="120428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2913200" y="6500913"/>
            <a:ext cx="1041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http://docs.python.org/tutorial/datastructures.html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a 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 from 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cratch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idx="1"/>
          </p:nvPr>
        </p:nvSpPr>
        <p:spPr>
          <a:xfrm>
            <a:off x="1390900" y="1521722"/>
            <a:ext cx="6302375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create an empty </a:t>
            </a:r>
            <a:r>
              <a:rPr lang="en-US" sz="34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add elements using the </a:t>
            </a:r>
            <a:r>
              <a:rPr lang="en-US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append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method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stays in order and new elements are </a:t>
            </a:r>
            <a:r>
              <a:rPr lang="en-US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added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 of the </a:t>
            </a:r>
            <a:r>
              <a:rPr lang="en-US" sz="34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8602375" y="2128560"/>
            <a:ext cx="74555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('book')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['book',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('cookie')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['book', 99, 'cookie']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Something in a List?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idx="1"/>
          </p:nvPr>
        </p:nvSpPr>
        <p:spPr>
          <a:xfrm>
            <a:off x="1030260" y="1788244"/>
            <a:ext cx="65738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provides two </a:t>
            </a:r>
            <a:r>
              <a:rPr lang="en-US" sz="34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let you check if an item is in a list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are logical operators that return </a:t>
            </a:r>
            <a:r>
              <a:rPr lang="en-US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They do not modify the list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8459798" y="2124794"/>
            <a:ext cx="7131013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[1, 9, 21, 10, 16]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in Order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idx="1"/>
          </p:nvPr>
        </p:nvSpPr>
        <p:spPr>
          <a:xfrm>
            <a:off x="324385" y="2446720"/>
            <a:ext cx="5524500" cy="5702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906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hold many items and keeps those items in the order until we do something to change the order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be </a:t>
            </a:r>
            <a:r>
              <a:rPr lang="en-US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change its order)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method (unlike in strings) means 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 yourself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6771475" y="2570745"/>
            <a:ext cx="8976525" cy="436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6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['Glenn', 'Joseph',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6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and Lists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idx="1"/>
          </p:nvPr>
        </p:nvSpPr>
        <p:spPr>
          <a:xfrm>
            <a:off x="1155700" y="2393138"/>
            <a:ext cx="5802313" cy="4940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a number of </a:t>
            </a:r>
            <a:r>
              <a:rPr lang="en-US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built into </a:t>
            </a:r>
            <a:r>
              <a:rPr lang="en-US" sz="34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take </a:t>
            </a:r>
            <a:r>
              <a:rPr lang="en-US" sz="34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parameters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loops we built?  These are much simpler.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7929600" y="2455850"/>
            <a:ext cx="7885799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[3, 41, 12, 9, 74, 15]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74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154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)/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25.6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14550" y="4800524"/>
            <a:ext cx="8127900" cy="3987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input('Enter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</a:t>
            </a:r>
            <a:r>
              <a:rPr lang="en-US" sz="2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numlist.append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(value)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average = sum(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 /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print('Average:', average)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697125" y="1031888"/>
            <a:ext cx="8127900" cy="48355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total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input('Enter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</a:t>
            </a:r>
            <a:r>
              <a:rPr lang="en-US" sz="2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total = total + value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count = count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average = total / 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print('Average:', average)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9308725" y="828688"/>
            <a:ext cx="5435700" cy="286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Average: 5.66666666667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71215_powerpoint_template_b">
  <a:themeElements>
    <a:clrScheme name="Custom 6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28887"/>
      </a:hlink>
      <a:folHlink>
        <a:srgbClr val="128887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254</TotalTime>
  <Words>681</Words>
  <Application>Microsoft Macintosh PowerPoint</Application>
  <PresentationFormat>Custom</PresentationFormat>
  <Paragraphs>101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Cabin</vt:lpstr>
      <vt:lpstr>Arial</vt:lpstr>
      <vt:lpstr>Courier New</vt:lpstr>
      <vt:lpstr>Georgia</vt:lpstr>
      <vt:lpstr>Gill Sans SemiBold</vt:lpstr>
      <vt:lpstr>Lucida Grande</vt:lpstr>
      <vt:lpstr>071215_powerpoint_template_b</vt:lpstr>
      <vt:lpstr>Concatenating Lists Using +</vt:lpstr>
      <vt:lpstr>Lists Can Be Sliced Using :</vt:lpstr>
      <vt:lpstr>List Methods</vt:lpstr>
      <vt:lpstr>Building a List from Scratch</vt:lpstr>
      <vt:lpstr>Is Something in a List?</vt:lpstr>
      <vt:lpstr>Lists are in Order</vt:lpstr>
      <vt:lpstr>Built-in Functions and Lists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Lists</dc:title>
  <cp:lastModifiedBy>Severance, Charles</cp:lastModifiedBy>
  <cp:revision>54</cp:revision>
  <dcterms:modified xsi:type="dcterms:W3CDTF">2024-01-25T23:11:22Z</dcterms:modified>
</cp:coreProperties>
</file>