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1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6"/>
    <p:restoredTop sz="88299"/>
  </p:normalViewPr>
  <p:slideViewPr>
    <p:cSldViewPr snapToGrid="0" snapToObjects="1">
      <p:cViewPr varScale="1">
        <p:scale>
          <a:sx n="84" d="100"/>
          <a:sy n="84" d="100"/>
        </p:scale>
        <p:origin x="62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0091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Lists – Part 3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693" r:id="rId10"/>
    <p:sldLayoutId id="2147483694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812800" y="1057607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</a:t>
            </a:r>
            <a:r>
              <a:rPr lang="en-US" sz="2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first;second;third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6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209800"/>
            <a:ext cx="6490311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165335" y="977131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stephen.marquard@uct.ac.za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165335" y="5342274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idx="1"/>
          </p:nvPr>
        </p:nvSpPr>
        <p:spPr>
          <a:xfrm>
            <a:off x="1155700" y="2289946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37426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4458266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7336425" y="4942079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34"/>
          <p:cNvSpPr txBox="1">
            <a:spLocks/>
          </p:cNvSpPr>
          <p:nvPr/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812764" rtl="0" eaLnBrk="1" latinLnBrk="0" hangingPunct="1">
              <a:spcBef>
                <a:spcPct val="0"/>
              </a:spcBef>
              <a:buNone/>
              <a:defRPr sz="5300" b="1" i="0" kern="1200" cap="none">
                <a:solidFill>
                  <a:schemeClr val="bg1"/>
                </a:solidFill>
                <a:latin typeface="Gill Sans SemiBold"/>
                <a:ea typeface="+mj-ea"/>
                <a:cs typeface="Lucida Grande"/>
              </a:defRPr>
            </a:lvl1pPr>
          </a:lstStyle>
          <a:p>
            <a:pPr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8" name="Shape 337"/>
          <p:cNvSpPr txBox="1"/>
          <p:nvPr/>
        </p:nvSpPr>
        <p:spPr>
          <a:xfrm>
            <a:off x="1155700" y="37426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9" name="Shape 338"/>
          <p:cNvSpPr txBox="1"/>
          <p:nvPr/>
        </p:nvSpPr>
        <p:spPr>
          <a:xfrm>
            <a:off x="1155700" y="4458266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7321275" y="5354739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3554489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4469564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4787489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Shape 334"/>
          <p:cNvSpPr txBox="1">
            <a:spLocks/>
          </p:cNvSpPr>
          <p:nvPr/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812764" rtl="0" eaLnBrk="1" latinLnBrk="0" hangingPunct="1">
              <a:spcBef>
                <a:spcPct val="0"/>
              </a:spcBef>
              <a:buNone/>
              <a:defRPr sz="5300" b="1" i="0" kern="1200" cap="none">
                <a:solidFill>
                  <a:schemeClr val="bg1"/>
                </a:solidFill>
                <a:latin typeface="Gill Sans SemiBold"/>
                <a:ea typeface="+mj-ea"/>
                <a:cs typeface="Lucida Grande"/>
              </a:defRPr>
            </a:lvl1pPr>
          </a:lstStyle>
          <a:p>
            <a:pPr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/>
        </p:nvSpPr>
        <p:spPr>
          <a:xfrm>
            <a:off x="7321275" y="5354739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3554489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4621964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email.split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4787489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5794864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9" name="Shape 334"/>
          <p:cNvSpPr txBox="1">
            <a:spLocks/>
          </p:cNvSpPr>
          <p:nvPr/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lvl1pPr algn="ctr" defTabSz="812764" rtl="0" eaLnBrk="1" latinLnBrk="0" hangingPunct="1">
              <a:spcBef>
                <a:spcPct val="0"/>
              </a:spcBef>
              <a:buNone/>
              <a:defRPr sz="5300" b="1" i="0" kern="1200" cap="none">
                <a:solidFill>
                  <a:schemeClr val="bg1"/>
                </a:solidFill>
                <a:latin typeface="Gill Sans SemiBold"/>
                <a:ea typeface="+mj-ea"/>
                <a:cs typeface="Lucida Grande"/>
              </a:defRPr>
            </a:lvl1pPr>
          </a:lstStyle>
          <a:p>
            <a:pPr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812800" y="1057607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254</TotalTime>
  <Words>746</Words>
  <Application>Microsoft Macintosh PowerPoint</Application>
  <PresentationFormat>Custom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Cabin</vt:lpstr>
      <vt:lpstr>Arial</vt:lpstr>
      <vt:lpstr>Courier New</vt:lpstr>
      <vt:lpstr>Georgia</vt:lpstr>
      <vt:lpstr>Gill Sans SemiBold</vt:lpstr>
      <vt:lpstr>Lucida Grande</vt:lpstr>
      <vt:lpstr>071215_powerpoint_template_b</vt:lpstr>
      <vt:lpstr>Best Friends: Strings and Lists</vt:lpstr>
      <vt:lpstr>PowerPoint Presentation</vt:lpstr>
      <vt:lpstr>PowerPoint Presentation</vt:lpstr>
      <vt:lpstr>The Double Split Pattern</vt:lpstr>
      <vt:lpstr>PowerPoint Presentation</vt:lpstr>
      <vt:lpstr>PowerPoint Presentation</vt:lpstr>
      <vt:lpstr>PowerPoint Presentation</vt:lpstr>
      <vt:lpstr>List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Severance, Charles</cp:lastModifiedBy>
  <cp:revision>55</cp:revision>
  <dcterms:modified xsi:type="dcterms:W3CDTF">2024-01-25T23:09:33Z</dcterms:modified>
</cp:coreProperties>
</file>