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  <p:sldMasterId id="214748370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80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06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14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87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15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86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53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00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52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72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93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49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6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1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0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756213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561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Dictionaries – Part 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en.wikipedia.org/wiki/Associative_array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Dictionaries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9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206300" y="6831007"/>
            <a:ext cx="96371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</a:t>
            </a: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18978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80470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Literals (Constants)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idx="1"/>
          </p:nvPr>
        </p:nvSpPr>
        <p:spPr>
          <a:xfrm>
            <a:off x="1155700" y="2503604"/>
            <a:ext cx="13931900" cy="1539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literals use curly braces and have a list of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: </a:t>
            </a:r>
            <a:r>
              <a:rPr lang="en-US" sz="32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pairs</a:t>
            </a:r>
          </a:p>
          <a:p>
            <a:pPr marL="457200" marR="0" lvl="0" indent="-457200" algn="l" rtl="0">
              <a:spcBef>
                <a:spcPts val="3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an </a:t>
            </a:r>
            <a:r>
              <a:rPr lang="en-US" sz="32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empty dictionary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empty curly braces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994000" y="4447900"/>
            <a:ext cx="12465600" cy="33820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 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42107" y="946690"/>
            <a:ext cx="11215461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Collection?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idx="1"/>
          </p:nvPr>
        </p:nvSpPr>
        <p:spPr>
          <a:xfrm>
            <a:off x="732674" y="2154320"/>
            <a:ext cx="1414115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collection is nice because we can put more than one value in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carry them all around in one convenient package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a bunch of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by having more than one place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variable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ways of finding the different places in the variable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5849" y="1060644"/>
            <a:ext cx="2357975" cy="17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idx="1"/>
          </p:nvPr>
        </p:nvSpPr>
        <p:spPr>
          <a:xfrm>
            <a:off x="1155700" y="2061203"/>
            <a:ext cx="13931900" cy="18399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the old value is overwritten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859087" y="3433287"/>
            <a:ext cx="12547499" cy="3194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477387" y="789709"/>
            <a:ext cx="13081089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Story of  Two Collections..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idx="1"/>
          </p:nvPr>
        </p:nvSpPr>
        <p:spPr>
          <a:xfrm>
            <a:off x="142155" y="24757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linear collection of values that stay in order</a:t>
            </a:r>
          </a:p>
          <a:p>
            <a:pPr marL="568706" marR="0" lvl="0" indent="-39090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endParaRPr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values, each with its own label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58176" y="2685720"/>
            <a:ext cx="2400300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03036" y="2723820"/>
            <a:ext cx="815975" cy="23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01613" y="5606721"/>
            <a:ext cx="2668586" cy="281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29886" y="5848020"/>
            <a:ext cx="1889125" cy="13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2474" y="944249"/>
            <a:ext cx="1525499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591661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8212" y="2803241"/>
            <a:ext cx="4533899" cy="332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7676" y="1256883"/>
            <a:ext cx="6069011" cy="637698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11709264" y="6225456"/>
            <a:ext cx="1483640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money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3268468" y="3763339"/>
            <a:ext cx="1149375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tissue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8593669" y="4191079"/>
            <a:ext cx="1691379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calculator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82499" y="5536898"/>
            <a:ext cx="1691379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perfume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590902" y="6882716"/>
            <a:ext cx="1096636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candy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312056" y="7865347"/>
            <a:ext cx="11531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http://en.wikipedia.org/wiki/Associative_array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idx="1"/>
          </p:nvPr>
        </p:nvSpPr>
        <p:spPr>
          <a:xfrm>
            <a:off x="584496" y="2019030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are Python’s most powerful data collection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allow us to do fast database-like operations in Python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have different names in different languages</a:t>
            </a: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Associative Arrays - Perl / P</a:t>
            </a: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HP</a:t>
            </a: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 or Map or </a:t>
            </a:r>
            <a:r>
              <a:rPr lang="en-US" sz="30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Java</a:t>
            </a: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Property Bag - C# / </a:t>
            </a:r>
            <a:r>
              <a:rPr lang="en-US" sz="30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.Net</a:t>
            </a:r>
            <a:endParaRPr lang="en-US" sz="30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74872" y="1209526"/>
            <a:ext cx="2201862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idx="1"/>
          </p:nvPr>
        </p:nvSpPr>
        <p:spPr>
          <a:xfrm>
            <a:off x="784706" y="2318080"/>
            <a:ext cx="64881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their entries based on the position in the list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like bags - no order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we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things we put in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a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lookup tag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871781" y="1796030"/>
            <a:ext cx="7428900" cy="5514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['money']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['tissues']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{'money': 12, 'tissues': 75, 'candy': 3}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{'money': 12, 'tissues': 75,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'candy': 5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Comparing Lists and Dictionaries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xfrm>
            <a:off x="1155699" y="2132558"/>
            <a:ext cx="13041991" cy="1765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like 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except that they use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instead of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look up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2381250" y="4080401"/>
            <a:ext cx="5059200" cy="35782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083675" y="3526377"/>
            <a:ext cx="6492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2111375" y="865025"/>
            <a:ext cx="5690999" cy="3592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2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lst.append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lst.append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111375" y="4605125"/>
            <a:ext cx="6215699" cy="394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0263191" y="2252613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[0]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1587166" y="2239913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0263191" y="3014613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[1]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587166" y="3001913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183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3758866" y="2405013"/>
            <a:ext cx="6477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32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0186991" y="1452513"/>
            <a:ext cx="798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1607802" y="1452513"/>
            <a:ext cx="110648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9418641" y="6353121"/>
            <a:ext cx="1847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['course']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1790366" y="6340421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0066341" y="7115121"/>
            <a:ext cx="1200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['age']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1790366" y="7102421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3593766" y="6556321"/>
            <a:ext cx="996950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ddd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313991" y="5553021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1734803" y="5553021"/>
            <a:ext cx="1106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0823577" y="766713"/>
            <a:ext cx="947737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085391" y="4752921"/>
            <a:ext cx="26274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Custom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704</Words>
  <Application>Microsoft Macintosh PowerPoint</Application>
  <PresentationFormat>Custom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Cabin</vt:lpstr>
      <vt:lpstr>Arial</vt:lpstr>
      <vt:lpstr>Courier New</vt:lpstr>
      <vt:lpstr>Georgia</vt:lpstr>
      <vt:lpstr>Gill Sans</vt:lpstr>
      <vt:lpstr>Gill Sans SemiBold</vt:lpstr>
      <vt:lpstr>Lucida Grande</vt:lpstr>
      <vt:lpstr>1_Title &amp; Subtitle</vt:lpstr>
      <vt:lpstr>071215_powerpoint_template_b</vt:lpstr>
      <vt:lpstr>Python Dictionaries</vt:lpstr>
      <vt:lpstr>What is a Collection?</vt:lpstr>
      <vt:lpstr>What Is Not A “Collection”?</vt:lpstr>
      <vt:lpstr>A Story of  Two Collections..</vt:lpstr>
      <vt:lpstr>Dictionaries</vt:lpstr>
      <vt:lpstr>Dictionaries</vt:lpstr>
      <vt:lpstr>Dictionaries</vt:lpstr>
      <vt:lpstr>Comparing Lists and Dictionaries</vt:lpstr>
      <vt:lpstr>PowerPoint Presentation</vt:lpstr>
      <vt:lpstr>Dictionary Literals (Constants)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Dictionaries</dc:title>
  <cp:lastModifiedBy>Severance, Charles</cp:lastModifiedBy>
  <cp:revision>45</cp:revision>
  <dcterms:modified xsi:type="dcterms:W3CDTF">2024-01-25T23:07:51Z</dcterms:modified>
</cp:coreProperties>
</file>