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94422"/>
  </p:normalViewPr>
  <p:slideViewPr>
    <p:cSldViewPr snapToGrid="0" snapToObjects="1">
      <p:cViewPr varScale="1">
        <p:scale>
          <a:sx n="90" d="100"/>
          <a:sy n="90" d="100"/>
        </p:scale>
        <p:origin x="129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6256000" cy="604763"/>
          </a:xfrm>
          <a:prstGeom prst="rect">
            <a:avLst/>
          </a:prstGeom>
          <a:solidFill>
            <a:srgbClr val="011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 sz="3000" b="1" dirty="0">
              <a:solidFill>
                <a:srgbClr val="FDC227"/>
              </a:solidFill>
            </a:endParaRPr>
          </a:p>
        </p:txBody>
      </p:sp>
      <p:pic>
        <p:nvPicPr>
          <p:cNvPr id="12" name="Picture 11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6000" cy="9144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60716" y="114157"/>
            <a:ext cx="113980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Tuples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xfrm>
            <a:off x="0" y="2283146"/>
            <a:ext cx="150877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4803391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481805" y="682764"/>
            <a:ext cx="9191458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7392" y="2539899"/>
            <a:ext cx="6143625" cy="4365898"/>
          </a:xfrm>
        </p:spPr>
        <p:txBody>
          <a:bodyPr>
            <a:normAutofit fontScale="62500" lnSpcReduction="20000"/>
          </a:bodyPr>
          <a:lstStyle/>
          <a:p>
            <a:pPr marL="647700" lvl="0" indent="0">
              <a:lnSpc>
                <a:spcPct val="120000"/>
              </a:lnSpc>
              <a:buNone/>
            </a:pPr>
            <a:r>
              <a:rPr lang="en-US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do this even more directly using the built-in function </a:t>
            </a:r>
            <a:r>
              <a:rPr lang="en-US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1979275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>
          <a:xfrm>
            <a:off x="93584" y="1841982"/>
            <a:ext cx="6716462" cy="50160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620432" y="2390088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4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693256" y="1095653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914400" y="902788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283165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502268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78568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543384" y="602561"/>
            <a:ext cx="13187359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099347" y="1571285"/>
            <a:ext cx="13326833" cy="49840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8781214" y="2155738"/>
            <a:ext cx="6378575" cy="320992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463"/>
            <a:ext cx="12434987" cy="102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32178" y="86498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ike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750168" y="2059226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3979544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3820906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89" y="213895"/>
            <a:ext cx="184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2282658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3984635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3952616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3952616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2800" y="942893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236576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12800" y="9428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238494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1155700" y="1560763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xfrm>
            <a:off x="147054" y="2152805"/>
            <a:ext cx="16483264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4395369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idx="1"/>
          </p:nvPr>
        </p:nvSpPr>
        <p:spPr>
          <a:xfrm>
            <a:off x="727922" y="1115632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38991" y="2088911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1155700" y="2420171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453101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395</TotalTime>
  <Words>1335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Cabin</vt:lpstr>
      <vt:lpstr>Arial</vt:lpstr>
      <vt:lpstr>Courier New</vt:lpstr>
      <vt:lpstr>Georgia</vt:lpstr>
      <vt:lpstr>Gill Sans SemiBold</vt:lpstr>
      <vt:lpstr>Lucida Grande</vt:lpstr>
      <vt:lpstr>Times New Roman</vt:lpstr>
      <vt:lpstr>150831 Lung MOOC Hayman Early Stage Definitive_JK-090815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Severance, Charles</cp:lastModifiedBy>
  <cp:revision>35</cp:revision>
  <dcterms:modified xsi:type="dcterms:W3CDTF">2024-01-25T23:13:03Z</dcterms:modified>
</cp:coreProperties>
</file>