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312" r:id="rId8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/>
    <p:restoredTop sz="93605"/>
  </p:normalViewPr>
  <p:slideViewPr>
    <p:cSldViewPr snapToGrid="0" snapToObjects="1">
      <p:cViewPr varScale="1">
        <p:scale>
          <a:sx n="90" d="100"/>
          <a:sy n="90" d="100"/>
        </p:scale>
        <p:origin x="1144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7476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the acknowledgement page(s) at the end.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65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461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622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2857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347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0559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18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60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2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319831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Web Services </a:t>
            </a:r>
            <a:r>
              <a:rPr lang="en-US" sz="2300">
                <a:solidFill>
                  <a:srgbClr val="FFFFFF"/>
                </a:solidFill>
                <a:latin typeface="Lucida Grande"/>
                <a:cs typeface="Lucida Grande"/>
              </a:rPr>
              <a:t>– Part 1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04" r:id="rId10"/>
    <p:sldLayoutId id="2147483705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hyperlink" Target="http://open.umich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257300"/>
            <a:ext cx="13932000" cy="3551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Web Services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idx="1"/>
          </p:nvPr>
        </p:nvSpPr>
        <p:spPr>
          <a:xfrm>
            <a:off x="1215825" y="5037000"/>
            <a:ext cx="13932000" cy="1562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13</a:t>
            </a:r>
          </a:p>
        </p:txBody>
      </p:sp>
      <p:sp>
        <p:nvSpPr>
          <p:cNvPr id="7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8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 on the Web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idx="1"/>
          </p:nvPr>
        </p:nvSpPr>
        <p:spPr>
          <a:xfrm>
            <a:off x="812800" y="1698394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the HTTP Request/Response well understood and well supported, there was a natural move toward exchanging data between programs using these protocols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needed to come up with an agreed way to represent data going between applications and across networks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commonly used formats: XML and JSON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Sending Data across the </a:t>
            </a:r>
            <a:r>
              <a:rPr lang="en-US" sz="7600" b="1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Net</a:t>
            </a:r>
            <a:r>
              <a:rPr lang="en-US" sz="7600" b="1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8509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122047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HashMap</a:t>
            </a:r>
          </a:p>
        </p:txBody>
      </p:sp>
      <p:sp>
        <p:nvSpPr>
          <p:cNvPr id="222" name="Shape 222"/>
          <p:cNvSpPr/>
          <p:nvPr/>
        </p:nvSpPr>
        <p:spPr>
          <a:xfrm>
            <a:off x="4635500" y="4965700"/>
            <a:ext cx="1270000" cy="1270000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9800" y="4013200"/>
            <a:ext cx="4203699" cy="317976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2926935" y="7583556"/>
            <a:ext cx="1086526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a.k.a. 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Wire Protocol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What we send on the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wire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25" name="Shape 225"/>
          <p:cNvSpPr/>
          <p:nvPr/>
        </p:nvSpPr>
        <p:spPr>
          <a:xfrm>
            <a:off x="10579150" y="4968125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Agreeing on a </a:t>
            </a:r>
            <a:r>
              <a:rPr lang="en-US" sz="7600" b="1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Wire Format</a:t>
            </a:r>
            <a:r>
              <a:rPr lang="en-US" sz="7600" b="1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8509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22047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HashMap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488661" y="6340000"/>
            <a:ext cx="180612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Serialize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6580186" y="2952750"/>
            <a:ext cx="3067049" cy="528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&lt;/person&gt;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9507924" y="4168150"/>
            <a:ext cx="2576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De-Serialize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4870112" y="7613651"/>
            <a:ext cx="10191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</a:p>
        </p:txBody>
      </p:sp>
      <p:sp>
        <p:nvSpPr>
          <p:cNvPr id="237" name="Shape 237"/>
          <p:cNvSpPr/>
          <p:nvPr/>
        </p:nvSpPr>
        <p:spPr>
          <a:xfrm>
            <a:off x="4635500" y="4965700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10579150" y="4968125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Agreeing on a </a:t>
            </a:r>
            <a:r>
              <a:rPr lang="en-US" sz="7600" b="1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Wire Format</a:t>
            </a:r>
            <a:r>
              <a:rPr lang="en-US" sz="7600" b="1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8509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122047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HashMap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4459287" y="6311900"/>
            <a:ext cx="1795464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Serialize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6478587" y="3600450"/>
            <a:ext cx="3497261" cy="398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"name" :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"Chuck",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"phone"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"303-4456"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}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453375" y="4216400"/>
            <a:ext cx="258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De-Serialize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14321524" y="7588250"/>
            <a:ext cx="15323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</a:t>
            </a:r>
          </a:p>
        </p:txBody>
      </p:sp>
      <p:sp>
        <p:nvSpPr>
          <p:cNvPr id="250" name="Shape 250"/>
          <p:cNvSpPr/>
          <p:nvPr/>
        </p:nvSpPr>
        <p:spPr>
          <a:xfrm>
            <a:off x="4635500" y="4965700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10579150" y="4968125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Marking up data to send across the network...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4673900" y="7170530"/>
            <a:ext cx="6895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http://en.wikipedia.org/wiki/XML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title" idx="4294967295"/>
          </p:nvPr>
        </p:nvSpPr>
        <p:spPr>
          <a:xfrm>
            <a:off x="0" y="1120775"/>
            <a:ext cx="12206288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1206100" y="2261619"/>
            <a:ext cx="6797699" cy="57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687" name="Shape 6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1454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Shape 68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9274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 txBox="1"/>
          <p:nvPr/>
        </p:nvSpPr>
        <p:spPr>
          <a:xfrm>
            <a:off x="8704400" y="2392094"/>
            <a:ext cx="6797699" cy="56477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Custom 10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1091</TotalTime>
  <Words>354</Words>
  <Application>Microsoft Macintosh PowerPoint</Application>
  <PresentationFormat>Custom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Regular</vt:lpstr>
      <vt:lpstr>Cabin</vt:lpstr>
      <vt:lpstr>Arial</vt:lpstr>
      <vt:lpstr>Georgia</vt:lpstr>
      <vt:lpstr>Gill Sans SemiBold</vt:lpstr>
      <vt:lpstr>Lucida Grande</vt:lpstr>
      <vt:lpstr>071215_powerpoint_template_b</vt:lpstr>
      <vt:lpstr>Using Web Services</vt:lpstr>
      <vt:lpstr>Data on the Web</vt:lpstr>
      <vt:lpstr>Sending Data across the “Net”</vt:lpstr>
      <vt:lpstr>Agreeing on a “Wire Format”</vt:lpstr>
      <vt:lpstr>Agreeing on a “Wire Format”</vt:lpstr>
      <vt:lpstr>XML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Web Services</dc:title>
  <cp:lastModifiedBy>Severance, Charles</cp:lastModifiedBy>
  <cp:revision>30</cp:revision>
  <dcterms:modified xsi:type="dcterms:W3CDTF">2024-01-25T23:12:46Z</dcterms:modified>
</cp:coreProperties>
</file>