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7"/>
  </p:notesMasterIdLst>
  <p:sldIdLst>
    <p:sldId id="313" r:id="rId2"/>
    <p:sldId id="283" r:id="rId3"/>
    <p:sldId id="284" r:id="rId4"/>
    <p:sldId id="285" r:id="rId5"/>
    <p:sldId id="312" r:id="rId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114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44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6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8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3137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Web Services -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Parsing XML in Python</a:t>
            </a:r>
          </a:p>
        </p:txBody>
      </p:sp>
    </p:spTree>
    <p:extLst>
      <p:ext uri="{BB962C8B-B14F-4D97-AF65-F5344CB8AC3E}">
        <p14:creationId xmlns:p14="http://schemas.microsoft.com/office/powerpoint/2010/main" val="13342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549400" y="831850"/>
            <a:ext cx="10589591" cy="65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xml.etree.ElementTree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 = '''&lt;person&gt;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&lt;phone type="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&lt;email hide="yes"/&gt;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&lt;/person&gt;'''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tree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ET.fromstring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print('Name:',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tree.find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('name').text)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tree.find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('email').get('hide'))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13309738" y="927928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xml1.py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1270000" y="781878"/>
            <a:ext cx="10972799" cy="7553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xml.etree.ElementTree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 = '''&lt;stuff&gt;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&lt;user x="2"&gt;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&lt;id&gt;001&lt;/id&gt;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&lt;user x="7"&gt;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&lt;id&gt;009&lt;/id&gt;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&lt;name&gt;Brent&lt;/name&gt;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&lt;/stuff&gt;'''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stuff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ET.fromstring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stuff.findall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('users/user')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print('User count:',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print('Name',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item.find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('name').text)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print('Id',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item.find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('id').text)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print('Attribute',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item.get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("x"))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3071199" y="1020693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xml2.py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Object Notation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1084</TotalTime>
  <Words>353</Words>
  <Application>Microsoft Macintosh PowerPoint</Application>
  <PresentationFormat>Custom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Parsing XML in Python</vt:lpstr>
      <vt:lpstr>PowerPoint Presentation</vt:lpstr>
      <vt:lpstr>PowerPoint Presentation</vt:lpstr>
      <vt:lpstr>JavaScript Object Notation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Severance, Charles</cp:lastModifiedBy>
  <cp:revision>32</cp:revision>
  <dcterms:modified xsi:type="dcterms:W3CDTF">2024-01-25T23:23:38Z</dcterms:modified>
</cp:coreProperties>
</file>