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9"/>
  </p:notesMasterIdLst>
  <p:sldIdLst>
    <p:sldId id="286" r:id="rId2"/>
    <p:sldId id="287" r:id="rId3"/>
    <p:sldId id="288" r:id="rId4"/>
    <p:sldId id="289" r:id="rId5"/>
    <p:sldId id="290" r:id="rId6"/>
    <p:sldId id="291" r:id="rId7"/>
    <p:sldId id="312" r:id="rId8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93544"/>
  </p:normalViewPr>
  <p:slideViewPr>
    <p:cSldViewPr snapToGrid="0" snapToObjects="1">
      <p:cViewPr varScale="1">
        <p:scale>
          <a:sx n="87" d="100"/>
          <a:sy n="87" d="100"/>
        </p:scale>
        <p:origin x="256" y="24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39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72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34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9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983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569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8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83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Web Services – Part</a:t>
            </a:r>
            <a:r>
              <a:rPr lang="en-US" sz="2300" baseline="0" dirty="0">
                <a:solidFill>
                  <a:srgbClr val="FFFFFF"/>
                </a:solidFill>
                <a:latin typeface="Lucida Grande"/>
                <a:cs typeface="Lucida Grande"/>
              </a:rPr>
              <a:t> 5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kc8BAR7SHJ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rvice-oriented_architectu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hyperlink" Target="http://open.umich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 Object Notation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idx="1"/>
          </p:nvPr>
        </p:nvSpPr>
        <p:spPr>
          <a:xfrm>
            <a:off x="1155700" y="1001705"/>
            <a:ext cx="8359361" cy="5702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Douglas </a:t>
            </a:r>
            <a:r>
              <a:rPr lang="en-US" sz="38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Crockford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</a:t>
            </a:r>
            <a:r>
              <a:rPr lang="en-US" sz="38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Discovered</a:t>
            </a:r>
            <a:r>
              <a:rPr lang="en-US" sz="38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JSON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literal notation in JavaScript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2304796" y="7645599"/>
            <a:ext cx="113624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http://www.youtube.com/watch?v=kc8BAR7SHJI</a:t>
            </a: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332" y="2730048"/>
            <a:ext cx="5310186" cy="47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 t="14288" b="12351"/>
          <a:stretch/>
        </p:blipFill>
        <p:spPr>
          <a:xfrm>
            <a:off x="2133550" y="1187814"/>
            <a:ext cx="12009600" cy="6607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Shape 5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0015" y="958665"/>
            <a:ext cx="9937631" cy="7093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962026" y="838200"/>
            <a:ext cx="9907258" cy="7425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data = '''{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"name" : "Chuck",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"phone" 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"type" : "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"number" : "+1 734 303 4456"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"email" 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"hide" : "yes"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info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json.loads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Name:',info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["name"])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Hide:',info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["email"]["hide"])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13530262" y="1085850"/>
            <a:ext cx="23082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json1.py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0682286" y="3276600"/>
            <a:ext cx="50165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represents data as nested </a:t>
            </a:r>
            <a:r>
              <a:rPr lang="en-US" sz="36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6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r>
              <a:rPr lang="en-US" sz="36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/>
        </p:nvSpPr>
        <p:spPr>
          <a:xfrm>
            <a:off x="962025" y="857250"/>
            <a:ext cx="8682307" cy="73033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input = '''[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{ "id" : "001",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"x" : "2",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"name" : "Chuck"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 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{ "id" : "009",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"x" : "7",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"name" : "Chuck"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info =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json.loads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(input)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print('User count:',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(info))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info: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print('Name', item['name'])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print('Id', item['id'])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print('Attribute', item['x'])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3530262" y="857250"/>
            <a:ext cx="23082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json2.py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0682286" y="3276600"/>
            <a:ext cx="50165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represents data as nested </a:t>
            </a:r>
            <a:r>
              <a:rPr lang="en-US" sz="36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6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r>
              <a:rPr lang="en-US" sz="36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b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Service Oriented Approach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2641600" y="7496355"/>
            <a:ext cx="11565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http://en.wikipedia.org/wiki/Service-oriented_architecture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 idx="4294967295"/>
          </p:nvPr>
        </p:nvSpPr>
        <p:spPr>
          <a:xfrm>
            <a:off x="0" y="1120775"/>
            <a:ext cx="12206288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1206100" y="2261619"/>
            <a:ext cx="6797699" cy="5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1454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9274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8704400" y="2392094"/>
            <a:ext cx="6797699" cy="5647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ythonlearn-13-WebServices-E_AH_120616_CS" id="{E4105608-6914-D34D-A724-6E8CC59A9E22}" vid="{BA930A7C-B557-2C4F-B77B-5E83F00248B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379</Words>
  <Application>Microsoft Macintosh PowerPoint</Application>
  <PresentationFormat>Custom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Cabin</vt:lpstr>
      <vt:lpstr>Arial</vt:lpstr>
      <vt:lpstr>Courier New</vt:lpstr>
      <vt:lpstr>Georgia</vt:lpstr>
      <vt:lpstr>Gill Sans SemiBold</vt:lpstr>
      <vt:lpstr>Lucida Grande</vt:lpstr>
      <vt:lpstr>071215_powerpoint_template_b</vt:lpstr>
      <vt:lpstr>JavaScript Object Notation</vt:lpstr>
      <vt:lpstr>PowerPoint Presentation</vt:lpstr>
      <vt:lpstr>PowerPoint Presentation</vt:lpstr>
      <vt:lpstr>PowerPoint Presentation</vt:lpstr>
      <vt:lpstr>PowerPoint Presentation</vt:lpstr>
      <vt:lpstr> Service Oriented Approach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Severance, Charles</cp:lastModifiedBy>
  <cp:revision>33</cp:revision>
  <dcterms:modified xsi:type="dcterms:W3CDTF">2024-01-25T23:22:11Z</dcterms:modified>
</cp:coreProperties>
</file>