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5"/>
  </p:notesMasterIdLst>
  <p:sldIdLst>
    <p:sldId id="292" r:id="rId2"/>
    <p:sldId id="293" r:id="rId3"/>
    <p:sldId id="312" r:id="rId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114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50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38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Web Services – Part 6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mj-kCFzF0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 Oriented Approach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idx="1"/>
          </p:nvPr>
        </p:nvSpPr>
        <p:spPr>
          <a:xfrm>
            <a:off x="821148" y="2379881"/>
            <a:ext cx="1019769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non-trivial web applications use services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use services from other applications</a:t>
            </a:r>
          </a:p>
          <a:p>
            <a:pPr marL="1892242" lvl="1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Credit Card Charge</a:t>
            </a:r>
          </a:p>
          <a:p>
            <a:pPr marL="1892242" lvl="1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Hotel Reservation systems</a:t>
            </a:r>
          </a:p>
          <a:p>
            <a:pPr marL="571500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Services publish the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rules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applications must follow to make use of the service (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9200" y="5143500"/>
            <a:ext cx="4203699" cy="317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6887" y="57245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38287" y="61563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0586" y="6562725"/>
            <a:ext cx="838199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12369800" y="2552700"/>
            <a:ext cx="2235199" cy="1270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</a:t>
            </a:r>
          </a:p>
        </p:txBody>
      </p:sp>
      <p:cxnSp>
        <p:nvCxnSpPr>
          <p:cNvPr id="554" name="Shape 554"/>
          <p:cNvCxnSpPr/>
          <p:nvPr/>
        </p:nvCxnSpPr>
        <p:spPr>
          <a:xfrm flipH="1">
            <a:off x="12657136" y="3935412"/>
            <a:ext cx="247649" cy="25241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>
            <a:off x="13488987" y="3970337"/>
            <a:ext cx="106362" cy="15843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6" name="Shape 556"/>
          <p:cNvCxnSpPr/>
          <p:nvPr/>
        </p:nvCxnSpPr>
        <p:spPr>
          <a:xfrm>
            <a:off x="14092237" y="4041775"/>
            <a:ext cx="390524" cy="200977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7" name="Shape 557"/>
          <p:cNvSpPr txBox="1"/>
          <p:nvPr/>
        </p:nvSpPr>
        <p:spPr>
          <a:xfrm>
            <a:off x="11634786" y="4356100"/>
            <a:ext cx="10223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1999911" y="7277100"/>
            <a:ext cx="15954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13766800" y="6997700"/>
            <a:ext cx="15537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Systems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idx="1"/>
          </p:nvPr>
        </p:nvSpPr>
        <p:spPr>
          <a:xfrm>
            <a:off x="947676" y="1247157"/>
            <a:ext cx="84455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Initially - two systems cooperate and split the problem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the data/service becomes useful - multiple applications want to use the information / application</a:t>
            </a: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200" y="2618424"/>
            <a:ext cx="5411786" cy="42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174424" y="7614688"/>
            <a:ext cx="1017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http://www.youtube.com/watch?v=mj-kCFzF0ME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4913747" y="761311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5:15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ythonlearn-13-WebServices-F_AH_120616_CS" id="{11471A3C-497B-B647-ADF2-FA6781F1EFBD}" vid="{291F51A4-2E4E-0146-88F7-90E613B3FAF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196</Words>
  <Application>Microsoft Macintosh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Cabin</vt:lpstr>
      <vt:lpstr>Arial</vt:lpstr>
      <vt:lpstr>Georgia</vt:lpstr>
      <vt:lpstr>Gill Sans SemiBold</vt:lpstr>
      <vt:lpstr>Lucida Grande</vt:lpstr>
      <vt:lpstr>071215_powerpoint_template_b</vt:lpstr>
      <vt:lpstr>Service Oriented Approach</vt:lpstr>
      <vt:lpstr>Multiple Systems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Severance, Charles</cp:lastModifiedBy>
  <cp:revision>35</cp:revision>
  <dcterms:modified xsi:type="dcterms:W3CDTF">2024-01-25T23:16:09Z</dcterms:modified>
</cp:coreProperties>
</file>