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8"/>
  </p:notesMasterIdLst>
  <p:sldIdLst>
    <p:sldId id="295" r:id="rId2"/>
    <p:sldId id="297" r:id="rId3"/>
    <p:sldId id="298" r:id="rId4"/>
    <p:sldId id="299" r:id="rId5"/>
    <p:sldId id="314" r:id="rId6"/>
    <p:sldId id="312" r:id="rId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8"/>
    <p:restoredTop sz="93605"/>
  </p:normalViewPr>
  <p:slideViewPr>
    <p:cSldViewPr snapToGrid="0" snapToObjects="1">
      <p:cViewPr varScale="1">
        <p:scale>
          <a:sx n="90" d="100"/>
          <a:sy n="90" d="100"/>
        </p:scale>
        <p:origin x="1144"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60716" y="114157"/>
            <a:ext cx="3198311" cy="446276"/>
          </a:xfrm>
          <a:prstGeom prst="rect">
            <a:avLst/>
          </a:prstGeom>
          <a:noFill/>
        </p:spPr>
        <p:txBody>
          <a:bodyPr wrap="none" rtlCol="0">
            <a:spAutoFit/>
          </a:bodyPr>
          <a:lstStyle/>
          <a:p>
            <a:r>
              <a:rPr lang="en-US" sz="2300">
                <a:solidFill>
                  <a:srgbClr val="FFFFFF"/>
                </a:solidFill>
                <a:latin typeface="Lucida Grande"/>
                <a:cs typeface="Lucida Grande"/>
              </a:rPr>
              <a:t>Web Services – Part 7</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812800" y="1014347"/>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288096"/>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a:t>
            </a:r>
            <a:r>
              <a:rPr lang="en-US" sz="3900" u="none" strike="noStrike" cap="none">
                <a:solidFill>
                  <a:srgbClr val="FFFFFF"/>
                </a:solidFill>
                <a:latin typeface="Arial" charset="0"/>
                <a:ea typeface="Arial" charset="0"/>
                <a:cs typeface="Arial" charset="0"/>
                <a:sym typeface="Cabin"/>
              </a:rPr>
              <a:t>the API.  An </a:t>
            </a:r>
            <a:r>
              <a:rPr lang="en-US" sz="3900" u="none" strike="noStrike" cap="none" dirty="0">
                <a:solidFill>
                  <a:srgbClr val="FFFFFF"/>
                </a:solidFill>
                <a:latin typeface="Arial" charset="0"/>
                <a:ea typeface="Arial" charset="0"/>
                <a:cs typeface="Arial" charset="0"/>
                <a:sym typeface="Cabin"/>
              </a:rPr>
              <a:t>API is typically defined in terms of the programming language used to build an application.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4951" y="7690342"/>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954800" y="693097"/>
            <a:ext cx="10346400" cy="7215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a:solidFill>
                  <a:srgbClr val="FF00FF"/>
                </a:solidFill>
                <a:latin typeface="Arial" charset="0"/>
                <a:ea typeface="Arial" charset="0"/>
                <a:cs typeface="Arial" charset="0"/>
                <a:sym typeface="Cabin"/>
              </a:rPr>
              <a:t>maps.googleapis.com</a:t>
            </a:r>
            <a:r>
              <a:rPr lang="en-US" sz="2600" u="none" strike="noStrike" cap="none" dirty="0">
                <a:solidFill>
                  <a:srgbClr val="FF00FF"/>
                </a:solidFill>
                <a:latin typeface="Arial" charset="0"/>
                <a:ea typeface="Arial" charset="0"/>
                <a:cs typeface="Arial" charset="0"/>
                <a:sym typeface="Cabin"/>
              </a:rPr>
              <a:t>/maps/</a:t>
            </a:r>
            <a:r>
              <a:rPr lang="en-US" sz="2600" u="none" strike="noStrike" cap="none" dirty="0" err="1">
                <a:solidFill>
                  <a:srgbClr val="FF00FF"/>
                </a:solidFill>
                <a:latin typeface="Arial" charset="0"/>
                <a:ea typeface="Arial" charset="0"/>
                <a:cs typeface="Arial" charset="0"/>
                <a:sym typeface="Cabin"/>
              </a:rPr>
              <a:t>api</a:t>
            </a:r>
            <a:r>
              <a:rPr lang="en-US" sz="2600" u="none" strike="noStrike" cap="none" dirty="0">
                <a:solidFill>
                  <a:srgbClr val="FF00FF"/>
                </a:solidFill>
                <a:latin typeface="Arial" charset="0"/>
                <a:ea typeface="Arial" charset="0"/>
                <a:cs typeface="Arial" charset="0"/>
                <a:sym typeface="Cabin"/>
              </a:rPr>
              <a:t>/geocode/</a:t>
            </a:r>
            <a:r>
              <a:rPr lang="en-US" sz="2600" u="none" strike="noStrike" cap="none" dirty="0" err="1">
                <a:solidFill>
                  <a:srgbClr val="FF00FF"/>
                </a:solidFill>
                <a:latin typeface="Arial" charset="0"/>
                <a:ea typeface="Arial" charset="0"/>
                <a:cs typeface="Arial" charset="0"/>
                <a:sym typeface="Cabin"/>
              </a:rPr>
              <a:t>json?address</a:t>
            </a:r>
            <a:r>
              <a:rPr lang="en-US" sz="2600" u="none" strike="noStrike" cap="none" dirty="0">
                <a:solidFill>
                  <a:srgbClr val="FF00FF"/>
                </a:solidFill>
                <a:latin typeface="Arial" charset="0"/>
                <a:ea typeface="Arial" charset="0"/>
                <a:cs typeface="Arial" charset="0"/>
                <a:sym typeface="Cabin"/>
              </a:rPr>
              <a:t>=Ann+Arbor%2C+MI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API Security and Rate Limiting</a:t>
            </a:r>
          </a:p>
        </p:txBody>
      </p:sp>
    </p:spTree>
    <p:extLst>
      <p:ext uri="{BB962C8B-B14F-4D97-AF65-F5344CB8AC3E}">
        <p14:creationId xmlns:p14="http://schemas.microsoft.com/office/powerpoint/2010/main" val="154249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0" y="1120775"/>
            <a:ext cx="12206288"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theme/theme1.xml><?xml version="1.0" encoding="utf-8"?>
<a:theme xmlns:a="http://schemas.openxmlformats.org/drawingml/2006/main" name="071215_powerpoint_template_b">
  <a:themeElements>
    <a:clrScheme name="Custom 10">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18987"/>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ythonlearn-13-WebServices-G_AH_120616_CS" id="{BDDBACE9-78E9-6047-B053-78E744F6A0F8}" vid="{E915A69C-0F33-3D44-9E03-035310AE205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TotalTime>
  <Words>621</Words>
  <Application>Microsoft Macintosh PowerPoint</Application>
  <PresentationFormat>Custom</PresentationFormat>
  <Paragraphs>82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Cabin</vt:lpstr>
      <vt:lpstr>Arial</vt:lpstr>
      <vt:lpstr>Courier</vt:lpstr>
      <vt:lpstr>Courier New</vt:lpstr>
      <vt:lpstr>Georgia</vt:lpstr>
      <vt:lpstr>Gill Sans SemiBold</vt:lpstr>
      <vt:lpstr>Lucida Grande</vt:lpstr>
      <vt:lpstr>071215_powerpoint_template_b</vt:lpstr>
      <vt:lpstr>Application Program Interface</vt:lpstr>
      <vt:lpstr>PowerPoint Presentation</vt:lpstr>
      <vt:lpstr>PowerPoint Presentation</vt:lpstr>
      <vt:lpstr>PowerPoint Presentation</vt:lpstr>
      <vt:lpstr>API Security and Rate Limiting</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Severance, Charles</cp:lastModifiedBy>
  <cp:revision>37</cp:revision>
  <dcterms:modified xsi:type="dcterms:W3CDTF">2024-01-25T23:15:42Z</dcterms:modified>
</cp:coreProperties>
</file>