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Web Services – Part 8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Security and Rate Limiting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idx="1"/>
          </p:nvPr>
        </p:nvSpPr>
        <p:spPr>
          <a:xfrm>
            <a:off x="812800" y="1829791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compute resources to run these APIs are not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free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data provided by these APIs is usually valuable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data providers might limit the number of requests per day, demand an API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even charge for usage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might change the rules as things progress...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898" y="810883"/>
            <a:ext cx="10386204" cy="75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hidden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augment(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secrets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hidden.oauth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consumer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oauth.OAuthConsumer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consumer_key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'], 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consumer_secret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token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oauth.OAuthToken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token_key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'],secrets['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token_secret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oauth.OAuthRequest.from_consumer_and_token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token=token,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http_method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='GET',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http_url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oauth_request.sign_request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(oauth.OAuthSignatureMethod_HMAC_SHA1(),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oauth_request.to_url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3894220" y="1169239"/>
            <a:ext cx="1943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twurl.py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5698346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/1.1/statuses/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user_timeline.json?count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&amp;oauth_version=1.0&amp;oauth_token=101...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SGI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&amp;screen_name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drchuck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&amp;oauth_nonce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=09239679&amp;oauth_timestamp=1380395644&amp;oauth_signature=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rLK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BoD&amp;oauth_consumer_key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=h7Lu...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GNg&amp;oauth_signature_method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=HMAC-SHA1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632178" y="81750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idx="1"/>
          </p:nvPr>
        </p:nvSpPr>
        <p:spPr>
          <a:xfrm>
            <a:off x="812800" y="215280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Architecture - allows an application to be broken into parts and distributed across a network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Application Program Interface (API) is a contract for interaction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Services provide infrastructure for applications cooperating (an API) over a network - SOAP and REST are two styles of web services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and JSON are serialization formats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012940"/>
            <a:ext cx="14643100" cy="69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83" y="746514"/>
            <a:ext cx="10852030" cy="766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936" y="759125"/>
            <a:ext cx="10696756" cy="7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830" y="811224"/>
            <a:ext cx="11214340" cy="740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724619"/>
            <a:ext cx="10716823" cy="7643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twurl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api.twitter.com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/1.1/friends/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list.json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(acct) &lt; 1): break</a:t>
            </a:r>
          </a:p>
          <a:p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twurl.augment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(TWITTER_URL,</a:t>
            </a:r>
          </a:p>
          <a:p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': acct, 'count': '5'})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print('Retrieving',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connection.read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connection.getheaders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print('Remaining', headers['x-rate-limit-remaining'])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json.dumps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indent=4))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['users']: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  <a:endParaRPr lang="en-US" sz="20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2247773" y="120650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776377"/>
            <a:ext cx="11044627" cy="8039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Twitter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Account:drchuck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Retrieving https://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/1.1/friends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Remaining 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"_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@WSJ: Big employers like Google,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AT&amp;amp;T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are 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lukew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sneak peek: my LONG take on the good 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Learning Objects is 10. We had a cake with the LO,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2213266" y="1154742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238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238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H_AH_120616_CS" id="{8D9EA5AF-3D54-4241-97F9-136A27ACBB05}" vid="{C78F2A01-47C6-664D-AD90-428B9A60A93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906</Words>
  <Application>Microsoft Macintosh PowerPoint</Application>
  <PresentationFormat>Custom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API Security and Rate Limiting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35</cp:revision>
  <dcterms:modified xsi:type="dcterms:W3CDTF">2024-01-25T23:21:59Z</dcterms:modified>
</cp:coreProperties>
</file>