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2"/>
  </p:notesMasterIdLst>
  <p:sldIdLst>
    <p:sldId id="275" r:id="rId3"/>
    <p:sldId id="276" r:id="rId4"/>
    <p:sldId id="305" r:id="rId5"/>
    <p:sldId id="281" r:id="rId6"/>
    <p:sldId id="282" r:id="rId7"/>
    <p:sldId id="283" r:id="rId8"/>
    <p:sldId id="284" r:id="rId9"/>
    <p:sldId id="301" r:id="rId10"/>
    <p:sldId id="304" r:id="rId11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93741"/>
  </p:normalViewPr>
  <p:slideViewPr>
    <p:cSldViewPr snapToGrid="0" snapToObjects="1">
      <p:cViewPr varScale="1">
        <p:scale>
          <a:sx n="86" d="100"/>
          <a:sy n="86" d="100"/>
        </p:scale>
        <p:origin x="272" y="31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Objects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%23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992177" y="946851"/>
            <a:ext cx="5488536" cy="735412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</a:t>
            </a:r>
            <a:r>
              <a:rPr lang="en" sz="360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36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10954044" y="639507"/>
            <a:ext cx="4693411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135005" y="946851"/>
            <a:ext cx="4693411" cy="118436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11128232" y="283028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6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135005" y="314379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" sz="36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0954044" y="4693469"/>
            <a:ext cx="4867599" cy="159099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9300"/>
              </a:buClr>
              <a:buSzPct val="25000"/>
            </a:pP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PartyAnimal object</a:t>
            </a: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store in an variable</a:t>
            </a:r>
            <a:endParaRPr lang="en"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4674" y="6566263"/>
            <a:ext cx="3638603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36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7327363" y="2131214"/>
            <a:ext cx="4083599" cy="8928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11076166" y="6566264"/>
            <a:ext cx="4889790" cy="6612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7327363" y="6896903"/>
            <a:ext cx="3748804" cy="48843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9083044" y="5488969"/>
            <a:ext cx="1871000" cy="626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277369" y="853442"/>
            <a:ext cx="5496004" cy="743876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41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41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41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41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41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10532087" y="4664384"/>
            <a:ext cx="4241113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752" y="5021436"/>
            <a:ext cx="2437731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26886" y="6118716"/>
            <a:ext cx="3197598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300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253" y="4450493"/>
            <a:ext cx="967561" cy="147675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10902283" y="5077384"/>
            <a:ext cx="680251" cy="62331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10248085" y="1070939"/>
            <a:ext cx="5500427" cy="2299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3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-US" sz="7300" dirty="0">
                <a:solidFill>
                  <a:srgbClr val="FFD966"/>
                </a:solidFill>
                <a:sym typeface="Cabin"/>
              </a:rPr>
              <a:t>Playing with </a:t>
            </a:r>
            <a:r>
              <a:rPr lang="en-US" sz="7300" dirty="0" err="1">
                <a:solidFill>
                  <a:srgbClr val="FFD966"/>
                </a:solidFill>
                <a:sym typeface="Cabin"/>
              </a:rPr>
              <a:t>dir</a:t>
            </a:r>
            <a:r>
              <a:rPr lang="en-US" sz="7300" dirty="0">
                <a:solidFill>
                  <a:srgbClr val="FFD966"/>
                </a:solidFill>
                <a:sym typeface="Cabin"/>
              </a:rPr>
              <a:t>() and type()</a:t>
            </a:r>
            <a:endParaRPr lang="en" sz="7300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xfrm>
            <a:off x="804553" y="2508917"/>
            <a:ext cx="7783194" cy="570239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32186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</a:t>
            </a:r>
            <a:r>
              <a:rPr lang="en" sz="3600" b="0" dirty="0" err="1">
                <a:solidFill>
                  <a:srgbClr val="DE6A10"/>
                </a:solidFill>
                <a:latin typeface="Arial"/>
                <a:cs typeface="Arial"/>
                <a:sym typeface="Cabin"/>
              </a:rPr>
              <a:t>dir</a:t>
            </a:r>
            <a:r>
              <a:rPr lang="en" sz="3600" b="0" dirty="0">
                <a:solidFill>
                  <a:srgbClr val="DE6A10"/>
                </a:solidFill>
                <a:latin typeface="Arial"/>
                <a:cs typeface="Arial"/>
                <a:sym typeface="Cabin"/>
              </a:rPr>
              <a:t>()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command lists capabilities</a:t>
            </a:r>
          </a:p>
          <a:p>
            <a:pPr marL="812810" indent="-632186">
              <a:spcBef>
                <a:spcPts val="3733"/>
              </a:spcBef>
              <a:buClr>
                <a:srgbClr val="00FD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Ignore the ones with underscores - these are used by Python itself</a:t>
            </a:r>
          </a:p>
          <a:p>
            <a:pPr marL="812810" indent="-632186">
              <a:spcBef>
                <a:spcPts val="3733"/>
              </a:spcBef>
              <a:buClr>
                <a:srgbClr val="00F900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900"/>
                </a:solidFill>
                <a:latin typeface="Arial"/>
                <a:cs typeface="Arial"/>
                <a:sym typeface="Cabin"/>
              </a:rPr>
              <a:t>The rest are real operations that the object can perform</a:t>
            </a:r>
          </a:p>
          <a:p>
            <a:pPr marL="812810" indent="-632186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8932605" y="2179833"/>
            <a:ext cx="6773995" cy="565680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'list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buClr>
                <a:schemeClr val="accent4"/>
              </a:buClr>
              <a:buSzPct val="25000"/>
            </a:pPr>
            <a:r>
              <a:rPr lang="en" sz="8200" b="1" dirty="0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36979" y="2284004"/>
            <a:ext cx="14957945" cy="59917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'__format__',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'__mod__',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'__ne__', '__new__', '__reduce__',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reduce_ex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subclasshook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464919" y="870991"/>
            <a:ext cx="8152261" cy="633973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far",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"Type", type(an)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", </a:t>
            </a:r>
            <a:r>
              <a:rPr lang="en" sz="32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(an)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039847" y="4838253"/>
            <a:ext cx="8217741" cy="26821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['__class__', ...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8931211" y="1606250"/>
            <a:ext cx="5245008" cy="163721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9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39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39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827</Words>
  <Application>Microsoft Macintosh PowerPoint</Application>
  <PresentationFormat>Custom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A Sample Class</vt:lpstr>
      <vt:lpstr>PowerPoint Presentation</vt:lpstr>
      <vt:lpstr>PowerPoint Presentation</vt:lpstr>
      <vt:lpstr>Playing with dir() and type()</vt:lpstr>
      <vt:lpstr>Try dir() with a String</vt:lpstr>
      <vt:lpstr>PowerPoint Presentation</vt:lpstr>
      <vt:lpstr>Object Lifecycle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61</cp:revision>
  <dcterms:modified xsi:type="dcterms:W3CDTF">2024-01-25T23:10:14Z</dcterms:modified>
</cp:coreProperties>
</file>