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40F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0"/>
    <p:restoredTop sz="94422"/>
  </p:normalViewPr>
  <p:slideViewPr>
    <p:cSldViewPr snapToGrid="0" snapToObjects="1">
      <p:cViewPr varScale="1">
        <p:scale>
          <a:sx n="90" d="100"/>
          <a:sy n="90" d="100"/>
        </p:scale>
        <p:origin x="912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6256000" cy="604763"/>
          </a:xfrm>
          <a:prstGeom prst="rect">
            <a:avLst/>
          </a:prstGeom>
          <a:solidFill>
            <a:srgbClr val="011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553" tIns="81276" rIns="162553" bIns="81276" rtlCol="0" anchor="ctr"/>
          <a:lstStyle/>
          <a:p>
            <a:pPr algn="ctr"/>
            <a:endParaRPr lang="en-US" sz="3000" b="1" dirty="0">
              <a:solidFill>
                <a:srgbClr val="FDC227"/>
              </a:solidFill>
            </a:endParaRPr>
          </a:p>
        </p:txBody>
      </p:sp>
      <p:pic>
        <p:nvPicPr>
          <p:cNvPr id="12" name="Picture 11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256000" cy="9144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60716" y="114157"/>
            <a:ext cx="113980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Tuples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693" r:id="rId10"/>
    <p:sldLayoutId id="2147483694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idx="1"/>
          </p:nvPr>
        </p:nvSpPr>
        <p:spPr>
          <a:xfrm>
            <a:off x="0" y="2283146"/>
            <a:ext cx="150877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and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37776" y="4803391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'c':22, 'b':1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000" b="1" dirty="0">
                <a:solidFill>
                  <a:srgbClr val="FFF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481805" y="682764"/>
            <a:ext cx="9191458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27392" y="2539899"/>
            <a:ext cx="6143625" cy="4365898"/>
          </a:xfrm>
        </p:spPr>
        <p:txBody>
          <a:bodyPr>
            <a:normAutofit fontScale="62500" lnSpcReduction="20000"/>
          </a:bodyPr>
          <a:lstStyle/>
          <a:p>
            <a:pPr marL="647700" lvl="0" indent="0">
              <a:lnSpc>
                <a:spcPct val="120000"/>
              </a:lnSpc>
              <a:buNone/>
            </a:pPr>
            <a:r>
              <a:rPr lang="en-US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do this even more directly using the built-in function </a:t>
            </a:r>
            <a:r>
              <a:rPr lang="en-US" b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sequence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872413" y="1979275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{'b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':1, 'c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':22, 'a':10}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idx="1"/>
          </p:nvPr>
        </p:nvSpPr>
        <p:spPr>
          <a:xfrm>
            <a:off x="93584" y="1841982"/>
            <a:ext cx="6716462" cy="501604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620432" y="2390088"/>
            <a:ext cx="8920987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(1, 'b'), (22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'c')]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4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romeo.txt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3000" b="1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693256" y="1095653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914400" y="902788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283165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502268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v,k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78568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543384" y="602561"/>
            <a:ext cx="13187359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xfrm>
            <a:off x="1099347" y="1571285"/>
            <a:ext cx="13326833" cy="498400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8781214" y="2155738"/>
            <a:ext cx="6378575" cy="320992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463"/>
            <a:ext cx="12434987" cy="102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32178" y="86498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</a:t>
            </a:r>
            <a:r>
              <a:rPr lang="en-US" sz="7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ike </a:t>
            </a:r>
            <a:r>
              <a:rPr lang="en-US" sz="7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750168" y="2059226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3979544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3820906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789" y="213895"/>
            <a:ext cx="184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xfrm>
            <a:off x="1155700" y="2282658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3984635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3952616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3952616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2800" y="942893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 </a:t>
            </a:r>
            <a:r>
              <a:rPr lang="en-US" sz="7800" u="none" strike="noStrike" cap="none" dirty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</a:t>
            </a:r>
            <a:r>
              <a:rPr lang="en-US" sz="7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236576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12800" y="9428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238494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  <a:endParaRPr lang="en-US" sz="7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xfrm>
            <a:off x="1155700" y="1560763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idx="1"/>
          </p:nvPr>
        </p:nvSpPr>
        <p:spPr>
          <a:xfrm>
            <a:off x="147054" y="2152805"/>
            <a:ext cx="16483264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4395369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</a:t>
            </a:r>
            <a:r>
              <a:rPr lang="en-US" sz="33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endParaRPr lang="en-US" sz="33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idx="1"/>
          </p:nvPr>
        </p:nvSpPr>
        <p:spPr>
          <a:xfrm>
            <a:off x="727922" y="1115632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438991" y="2088911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4)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xfrm>
            <a:off x="1155700" y="2420171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453101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50831 Lung MOOC Hayman Early Stage Definitive_JK-090815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404</TotalTime>
  <Words>1335</Words>
  <Application>Microsoft Macintosh PowerPoint</Application>
  <PresentationFormat>Custom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Cabin</vt:lpstr>
      <vt:lpstr>Arial</vt:lpstr>
      <vt:lpstr>Courier New</vt:lpstr>
      <vt:lpstr>Georgia</vt:lpstr>
      <vt:lpstr>Gill Sans SemiBold</vt:lpstr>
      <vt:lpstr>Lucida Grande</vt:lpstr>
      <vt:lpstr>Times New Roman</vt:lpstr>
      <vt:lpstr>150831 Lung MOOC Hayman Early Stage Definitive_JK-090815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Severance, Charles</cp:lastModifiedBy>
  <cp:revision>38</cp:revision>
  <dcterms:modified xsi:type="dcterms:W3CDTF">2024-01-30T15:12:35Z</dcterms:modified>
</cp:coreProperties>
</file>