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2"/>
  </p:notesMasterIdLst>
  <p:sldIdLst>
    <p:sldId id="268" r:id="rId3"/>
    <p:sldId id="269" r:id="rId4"/>
    <p:sldId id="289" r:id="rId5"/>
    <p:sldId id="271" r:id="rId6"/>
    <p:sldId id="272" r:id="rId7"/>
    <p:sldId id="273" r:id="rId8"/>
    <p:sldId id="274" r:id="rId9"/>
    <p:sldId id="275" r:id="rId10"/>
    <p:sldId id="276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0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6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4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48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12800" y="1063034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Common Name?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491351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060643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16062" y="692206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44834" y="2629935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11505925" y="695988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406042" y="2627985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1505925" y="4793935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5876910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481848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21142" y="4025973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6049446" y="6937723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06639" y="2570098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endParaRPr lang="en-US" sz="6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11505925" y="3710960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16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710960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2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Counters with a Dictionary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xfrm>
            <a:off x="817675" y="2189014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common use of dictionaries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often we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538" y="3383226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909263" y="2552964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142875" y="2552964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079974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 +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</a:t>
            </a:r>
            <a:r>
              <a:rPr lang="en-US" sz="7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Tracebacks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idx="1"/>
          </p:nvPr>
        </p:nvSpPr>
        <p:spPr>
          <a:xfrm>
            <a:off x="632178" y="2181347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an </a:t>
            </a:r>
            <a:r>
              <a:rPr lang="en-US" sz="3600" b="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reference a key which is not in the dictionary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to see if a key is in the dictionary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928225" y="4336255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ccc =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ccc['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6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: 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ee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ew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ame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idx="1"/>
          </p:nvPr>
        </p:nvSpPr>
        <p:spPr>
          <a:xfrm>
            <a:off x="1533281" y="2358740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encounter a new name, we need to add a new entry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if this the second or later time we have seen the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we simply add one to the count in the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under that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50938" y="4250064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17102" y="5509657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 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0411" y="6322464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632178" y="111914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74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7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en-US" sz="7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ethod for Dictionaries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pattern of checking to see if a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already in a dictionary and assuming a default value if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there is so common that there is a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called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that does this for us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986013" y="2799079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9813126" y="5748654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if key does not exist (and no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986013" y="7104329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 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idx="1"/>
          </p:nvPr>
        </p:nvSpPr>
        <p:spPr>
          <a:xfrm>
            <a:off x="1155700" y="2417978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provide a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 value of zero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not yet in the dictionary - and then just add one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5" y="4234248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851650" y="7312399"/>
            <a:ext cx="14668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Default</a:t>
            </a:r>
          </a:p>
        </p:txBody>
      </p:sp>
      <p:cxnSp>
        <p:nvCxnSpPr>
          <p:cNvPr id="407" name="Shape 407"/>
          <p:cNvCxnSpPr/>
          <p:nvPr/>
        </p:nvCxnSpPr>
        <p:spPr>
          <a:xfrm flipH="1">
            <a:off x="7921474" y="5980624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6749045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 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0136" y="2659673"/>
            <a:ext cx="4638674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508000" y="3281973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csev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zqian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cwen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[name]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7" name="Shape 403"/>
          <p:cNvSpPr txBox="1">
            <a:spLocks noGrp="1"/>
          </p:cNvSpPr>
          <p:nvPr>
            <p:ph type="title"/>
          </p:nvPr>
        </p:nvSpPr>
        <p:spPr>
          <a:xfrm>
            <a:off x="632178" y="93362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Simplified Counting with </a:t>
            </a:r>
            <a:r>
              <a:rPr lang="en-US" sz="775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75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127E5-0DE1-C346-1DA4-6BA0EECFA2B7}"/>
              </a:ext>
            </a:extLst>
          </p:cNvPr>
          <p:cNvSpPr txBox="1"/>
          <p:nvPr/>
        </p:nvSpPr>
        <p:spPr>
          <a:xfrm>
            <a:off x="4400550" y="6126772"/>
            <a:ext cx="6043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Counting is Marvelous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– the Count on Sesame Street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554</Words>
  <Application>Microsoft Macintosh PowerPoint</Application>
  <PresentationFormat>Custom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Cabin</vt:lpstr>
      <vt:lpstr>Arial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Most Common Name?</vt:lpstr>
      <vt:lpstr>Most Common Name?</vt:lpstr>
      <vt:lpstr>Most Common Name?</vt:lpstr>
      <vt:lpstr>Many Counters with a Dictionary</vt:lpstr>
      <vt:lpstr>Dictionary Tracebacks</vt:lpstr>
      <vt:lpstr>When We See a New Name</vt:lpstr>
      <vt:lpstr>The get Method for Dictionaries</vt:lpstr>
      <vt:lpstr>Simplified Counting with get()</vt:lpstr>
      <vt:lpstr>Simplified Counting with get()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47</cp:revision>
  <dcterms:modified xsi:type="dcterms:W3CDTF">2024-01-26T02:11:58Z</dcterms:modified>
</cp:coreProperties>
</file>