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5"/>
  </p:notesMasterIdLst>
  <p:sldIdLst>
    <p:sldId id="275" r:id="rId3"/>
    <p:sldId id="306" r:id="rId4"/>
    <p:sldId id="307" r:id="rId5"/>
    <p:sldId id="309" r:id="rId6"/>
    <p:sldId id="310" r:id="rId7"/>
    <p:sldId id="280" r:id="rId8"/>
    <p:sldId id="311" r:id="rId9"/>
    <p:sldId id="312" r:id="rId10"/>
    <p:sldId id="282" r:id="rId11"/>
    <p:sldId id="284" r:id="rId12"/>
    <p:sldId id="301" r:id="rId13"/>
    <p:sldId id="304" r:id="rId14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4"/>
    <p:restoredTop sz="93741"/>
  </p:normalViewPr>
  <p:slideViewPr>
    <p:cSldViewPr snapToGrid="0" snapToObjects="1">
      <p:cViewPr varScale="1">
        <p:scale>
          <a:sx n="86" d="100"/>
          <a:sy n="86" d="100"/>
        </p:scale>
        <p:origin x="272" y="31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Objects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%23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135786" y="946849"/>
            <a:ext cx="4000053" cy="1843141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  that defines a template for making objects</a:t>
            </a:r>
          </a:p>
        </p:txBody>
      </p:sp>
      <p:sp>
        <p:nvSpPr>
          <p:cNvPr id="343" name="Shape 343"/>
          <p:cNvSpPr/>
          <p:nvPr/>
        </p:nvSpPr>
        <p:spPr>
          <a:xfrm>
            <a:off x="11720084" y="1045602"/>
            <a:ext cx="3904164" cy="2988295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" sz="32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object is constructed, a  specially named method is called to allocate and initialize attributes.</a:t>
            </a:r>
          </a:p>
        </p:txBody>
      </p:sp>
      <p:sp>
        <p:nvSpPr>
          <p:cNvPr id="344" name="Shape 344"/>
          <p:cNvSpPr/>
          <p:nvPr/>
        </p:nvSpPr>
        <p:spPr>
          <a:xfrm>
            <a:off x="135786" y="3143794"/>
            <a:ext cx="4000053" cy="1741714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11720084" y="4409210"/>
            <a:ext cx="3904164" cy="1590999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FF9300"/>
              </a:buClr>
              <a:buSzPct val="25000"/>
            </a:pPr>
            <a:r>
              <a:rPr lang="en-US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32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32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32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45426" y="6566263"/>
            <a:ext cx="3101072" cy="1741714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32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1560614" y="6566264"/>
            <a:ext cx="4223104" cy="661278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2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32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3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3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" name="Shape 371">
            <a:extLst>
              <a:ext uri="{FF2B5EF4-FFF2-40B4-BE49-F238E27FC236}">
                <a16:creationId xmlns:a16="http://schemas.microsoft.com/office/drawing/2014/main" id="{40B60BF1-AC49-F975-D9A1-D1D377E2E184}"/>
              </a:ext>
            </a:extLst>
          </p:cNvPr>
          <p:cNvSpPr/>
          <p:nvPr/>
        </p:nvSpPr>
        <p:spPr>
          <a:xfrm>
            <a:off x="4659482" y="1045603"/>
            <a:ext cx="6257077" cy="639151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2844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2844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class</a:t>
            </a:r>
            <a:r>
              <a:rPr lang="en" sz="2844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2844" b="1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2844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>
              <a:buClr>
                <a:srgbClr val="FFFFFF"/>
              </a:buClr>
            </a:pPr>
            <a:endParaRPr sz="2844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</a:t>
            </a:r>
            <a:r>
              <a:rPr lang="en" sz="2844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def __</a:t>
            </a:r>
            <a:r>
              <a:rPr lang="en" sz="2844" b="1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2844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2844" b="1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self.x</a:t>
            </a:r>
            <a:r>
              <a:rPr lang="en" sz="2844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0</a:t>
            </a:r>
          </a:p>
          <a:p>
            <a:pPr>
              <a:buClr>
                <a:srgbClr val="00F900"/>
              </a:buClr>
              <a:buSzPct val="25000"/>
            </a:pPr>
            <a:endParaRPr lang="en" sz="2844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2844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2844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2844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2844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2844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2844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2844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2844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2844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2844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2844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2844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endParaRPr sz="2844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2844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2844" b="1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2844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2844" b="1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44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2844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2844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2844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2844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2844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2844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2844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2844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896723" y="512267"/>
            <a:ext cx="7232071" cy="774938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3200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3200" b="1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3200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0</a:t>
            </a:r>
          </a:p>
          <a:p>
            <a:pPr>
              <a:buClr>
                <a:srgbClr val="00F900"/>
              </a:buClr>
              <a:buSzPct val="25000"/>
            </a:pPr>
            <a:endParaRPr lang="en" sz="32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3200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endParaRPr sz="3200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2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3200" b="1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32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3200" b="1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10247878" y="1070939"/>
            <a:ext cx="5499890" cy="2299200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089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2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267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  <a:endParaRPr lang="en-US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endParaRPr lang="en-US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endParaRPr lang="en-US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endParaRPr lang="en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947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10531853" y="4664384"/>
            <a:ext cx="4240699" cy="274320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2" tIns="37422" rIns="37422" bIns="3742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445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4445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1786394" y="5021436"/>
            <a:ext cx="2437493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156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156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5156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1026603" y="6118716"/>
            <a:ext cx="3197285" cy="870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267"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9194149" y="4450493"/>
            <a:ext cx="967467" cy="1476759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F900"/>
              </a:buClr>
              <a:buSzPct val="25000"/>
            </a:pPr>
            <a:r>
              <a:rPr lang="en-US" sz="4089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>
              <a:buClr>
                <a:srgbClr val="00F900"/>
              </a:buClr>
              <a:buSzPct val="25000"/>
            </a:pPr>
            <a:endParaRPr lang="en" sz="4089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10902012" y="5077384"/>
            <a:ext cx="680185" cy="623319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-US" sz="4089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4089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Shape 371">
            <a:extLst>
              <a:ext uri="{FF2B5EF4-FFF2-40B4-BE49-F238E27FC236}">
                <a16:creationId xmlns:a16="http://schemas.microsoft.com/office/drawing/2014/main" id="{6DF5E2D6-410B-E0D7-9662-A997B7B364C4}"/>
              </a:ext>
            </a:extLst>
          </p:cNvPr>
          <p:cNvSpPr/>
          <p:nvPr/>
        </p:nvSpPr>
        <p:spPr>
          <a:xfrm>
            <a:off x="896723" y="512267"/>
            <a:ext cx="7232071" cy="774938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3200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3200" b="1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3200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0</a:t>
            </a:r>
          </a:p>
          <a:p>
            <a:pPr>
              <a:buClr>
                <a:srgbClr val="00F900"/>
              </a:buClr>
              <a:buSzPct val="25000"/>
            </a:pPr>
            <a:endParaRPr lang="en" sz="32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3200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endParaRPr sz="3200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2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3200" b="1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32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3200" b="1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3" name="Shape 356">
            <a:extLst>
              <a:ext uri="{FF2B5EF4-FFF2-40B4-BE49-F238E27FC236}">
                <a16:creationId xmlns:a16="http://schemas.microsoft.com/office/drawing/2014/main" id="{DB07EF37-96F7-D5BC-3DA5-BC8A96109BB9}"/>
              </a:ext>
            </a:extLst>
          </p:cNvPr>
          <p:cNvSpPr/>
          <p:nvPr/>
        </p:nvSpPr>
        <p:spPr>
          <a:xfrm>
            <a:off x="10247878" y="1070939"/>
            <a:ext cx="5499890" cy="2299200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089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2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267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</a:t>
            </a:r>
            <a:r>
              <a:rPr lang="en" sz="4267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endParaRPr lang="en-US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endParaRPr lang="en-US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endParaRPr lang="en-US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endParaRPr lang="en" sz="4267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10531853" y="4664384"/>
            <a:ext cx="4240699" cy="274320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2" tIns="37422" rIns="37422" bIns="3742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445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4445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1786394" y="5021436"/>
            <a:ext cx="2437493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156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75" name="Shape 375"/>
          <p:cNvSpPr/>
          <p:nvPr/>
        </p:nvSpPr>
        <p:spPr>
          <a:xfrm>
            <a:off x="11026603" y="6118716"/>
            <a:ext cx="3197285" cy="870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267"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9194149" y="4450493"/>
            <a:ext cx="967467" cy="1476759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F900"/>
              </a:buClr>
              <a:buSzPct val="25000"/>
            </a:pPr>
            <a:r>
              <a:rPr lang="en-US" sz="4089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4089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089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10902012" y="5077384"/>
            <a:ext cx="680185" cy="623319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-US" sz="4089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4089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10247878" y="1070939"/>
            <a:ext cx="5499890" cy="2299200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089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2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267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089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089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089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7556296" y="7820584"/>
            <a:ext cx="4889312" cy="661278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556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556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3556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3556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556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3556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9B34B4A5-9FE0-0BC9-403A-1B444735BB1B}"/>
              </a:ext>
            </a:extLst>
          </p:cNvPr>
          <p:cNvSpPr/>
          <p:nvPr/>
        </p:nvSpPr>
        <p:spPr>
          <a:xfrm>
            <a:off x="896723" y="512267"/>
            <a:ext cx="7232071" cy="774938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3200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3200" b="1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3200" b="1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0</a:t>
            </a:r>
          </a:p>
          <a:p>
            <a:pPr>
              <a:buClr>
                <a:srgbClr val="00F900"/>
              </a:buClr>
              <a:buSzPct val="25000"/>
            </a:pPr>
            <a:endParaRPr lang="en" sz="32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3200" b="1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3200" b="1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3200" b="1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3200" b="1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32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endParaRPr sz="3200" b="1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2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3200" b="1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32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3200" b="1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3200" b="1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3200" b="1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356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C5D95-CCD0-1AFC-E0F5-5A650EB91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4" tIns="28044" rIns="28044" bIns="28044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" sz="7289" dirty="0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156494" y="2603501"/>
            <a:ext cx="7782434" cy="5702398"/>
          </a:xfrm>
          <a:prstGeom prst="rect">
            <a:avLst/>
          </a:prstGeom>
          <a:noFill/>
          <a:ln>
            <a:noFill/>
          </a:ln>
        </p:spPr>
        <p:txBody>
          <a:bodyPr vert="horz" lIns="28044" tIns="28044" rIns="28044" bIns="28044" rtlCol="0" anchor="ctr" anchorCtr="0">
            <a:noAutofit/>
          </a:bodyPr>
          <a:lstStyle/>
          <a:p>
            <a:pPr marL="812810" indent="-632186">
              <a:spcBef>
                <a:spcPts val="0"/>
              </a:spcBef>
              <a:buSzPct val="100000"/>
              <a:buFont typeface="Cabin"/>
            </a:pPr>
            <a:r>
              <a:rPr lang="en" sz="3556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3556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3556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3556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812810" indent="-632186">
              <a:spcBef>
                <a:spcPts val="3733"/>
              </a:spcBef>
              <a:buClr>
                <a:srgbClr val="00FDFF"/>
              </a:buClr>
              <a:buSzPct val="100000"/>
              <a:buFont typeface="Cabin"/>
            </a:pPr>
            <a:r>
              <a:rPr lang="en" sz="3556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812810" indent="-632186">
              <a:spcBef>
                <a:spcPts val="3733"/>
              </a:spcBef>
              <a:buClr>
                <a:srgbClr val="00F900"/>
              </a:buClr>
              <a:buSzPct val="100000"/>
              <a:buFont typeface="Cabin"/>
            </a:pPr>
            <a:r>
              <a:rPr lang="en" sz="3556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812810" indent="-632186">
              <a:spcBef>
                <a:spcPts val="3733"/>
              </a:spcBef>
              <a:buClr>
                <a:srgbClr val="FFFFFF"/>
              </a:buClr>
              <a:buSzPct val="100000"/>
              <a:buFont typeface="Cabin"/>
            </a:pPr>
            <a:r>
              <a:rPr lang="en" sz="3556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9283752" y="2649092"/>
            <a:ext cx="6773333" cy="5656807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>
              <a:buClr>
                <a:srgbClr val="FFFFFF"/>
              </a:buClr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>
              <a:buClr>
                <a:srgbClr val="FFFFFF"/>
              </a:buClr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2844" b="1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2844" b="1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44" b="1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2844" b="1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44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</a:t>
            </a:r>
            <a:r>
              <a:rPr lang="en-US" sz="2844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class_getitem</a:t>
            </a:r>
            <a:r>
              <a:rPr lang="en-US" sz="2844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'__contains__', '__</a:t>
            </a:r>
            <a:r>
              <a:rPr lang="en-US" sz="2844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-US" sz="2844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2844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-US" sz="2844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-US" sz="2844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2844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'__eq__', ...</a:t>
            </a:r>
            <a:r>
              <a:rPr lang="en" sz="2844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append', 'clear', 'copy', 'count', 'extend', 'index', 'insert', 'pop', 'remove', 'reverse', 'sort</a:t>
            </a:r>
            <a:r>
              <a:rPr lang="en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>
              <a:buClr>
                <a:srgbClr val="FFFFFF"/>
              </a:buClr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686429" y="760714"/>
            <a:ext cx="8151465" cy="6782651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>
              <a:buClr>
                <a:srgbClr val="FFFFFF"/>
              </a:buClr>
            </a:pPr>
            <a:endParaRPr lang="en-US" sz="2844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__(self):</a:t>
            </a:r>
          </a:p>
          <a:p>
            <a:pPr>
              <a:buClr>
                <a:srgbClr val="FFFFFF"/>
              </a:buClr>
            </a:pP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>
              <a:buClr>
                <a:srgbClr val="FFFFFF"/>
              </a:buClr>
            </a:pPr>
            <a:endParaRPr sz="2844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2844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endParaRPr sz="2844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2844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44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2844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2844" b="1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40FF"/>
              </a:buClr>
              <a:buSzPct val="25000"/>
            </a:pPr>
            <a:r>
              <a:rPr lang="en-US" sz="2844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2844" b="1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an.x</a:t>
            </a:r>
            <a:r>
              <a:rPr lang="en-US" sz="2844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>
              <a:buClr>
                <a:srgbClr val="FF40FF"/>
              </a:buClr>
              <a:buSzPct val="25000"/>
            </a:pPr>
            <a:r>
              <a:rPr lang="en-US" sz="2844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2844" b="1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an.party</a:t>
            </a:r>
            <a:r>
              <a:rPr lang="en-US" sz="2844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" sz="2844" b="1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8128794" y="4740098"/>
            <a:ext cx="8216939" cy="2682133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44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2844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2844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2844" b="1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2844" b="1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2844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2844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...</a:t>
            </a:r>
            <a:r>
              <a:rPr lang="en" sz="2844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2844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2844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en" sz="2844" b="1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8617133" y="1425627"/>
            <a:ext cx="5244496" cy="1637211"/>
          </a:xfrm>
          <a:prstGeom prst="rect">
            <a:avLst/>
          </a:prstGeom>
          <a:noFill/>
          <a:ln>
            <a:noFill/>
          </a:ln>
        </p:spPr>
        <p:txBody>
          <a:bodyPr lIns="37422" tIns="37422" rIns="37422" bIns="37422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911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3911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3911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E2DD-CA6A-247A-6525-9155D6E008B1}"/>
              </a:ext>
            </a:extLst>
          </p:cNvPr>
          <p:cNvSpPr txBox="1"/>
          <p:nvPr/>
        </p:nvSpPr>
        <p:spPr>
          <a:xfrm>
            <a:off x="13640775" y="7701076"/>
            <a:ext cx="3257623" cy="7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45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party3.py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buClr>
                <a:schemeClr val="accent4"/>
              </a:buClr>
              <a:buSzPct val="25000"/>
            </a:pPr>
            <a:r>
              <a:rPr lang="en" sz="8200" b="1" dirty="0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36979" y="2284004"/>
            <a:ext cx="14957945" cy="59917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'__format__',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'__mod__',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'__ne__', '__new__', '__reduce__',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reduce_ex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subclasshook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1053</Words>
  <Application>Microsoft Macintosh PowerPoint</Application>
  <PresentationFormat>Custom</PresentationFormat>
  <Paragraphs>132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62</cp:revision>
  <dcterms:modified xsi:type="dcterms:W3CDTF">2024-01-26T02:24:57Z</dcterms:modified>
</cp:coreProperties>
</file>