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6"/>
  </p:notesMasterIdLst>
  <p:sldIdLst>
    <p:sldId id="256" r:id="rId3"/>
    <p:sldId id="257" r:id="rId4"/>
    <p:sldId id="258" r:id="rId5"/>
    <p:sldId id="266" r:id="rId6"/>
    <p:sldId id="267" r:id="rId7"/>
    <p:sldId id="291" r:id="rId8"/>
    <p:sldId id="292" r:id="rId9"/>
    <p:sldId id="293" r:id="rId10"/>
    <p:sldId id="262" r:id="rId11"/>
    <p:sldId id="263" r:id="rId12"/>
    <p:sldId id="264" r:id="rId13"/>
    <p:sldId id="294" r:id="rId14"/>
    <p:sldId id="265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45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35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43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155699" y="2132558"/>
            <a:ext cx="13041991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instead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080401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526377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66341" y="7115121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66341" y="7115121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60F200-8BCB-EEF0-5352-DF07FA5E89D9}"/>
              </a:ext>
            </a:extLst>
          </p:cNvPr>
          <p:cNvCxnSpPr>
            <a:cxnSpLocks/>
          </p:cNvCxnSpPr>
          <p:nvPr/>
        </p:nvCxnSpPr>
        <p:spPr>
          <a:xfrm flipH="1">
            <a:off x="5581058" y="3300413"/>
            <a:ext cx="1161055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F8AF6-3EA5-7BF3-5510-4DB3FD9ECB91}"/>
              </a:ext>
            </a:extLst>
          </p:cNvPr>
          <p:cNvCxnSpPr>
            <a:cxnSpLocks/>
          </p:cNvCxnSpPr>
          <p:nvPr/>
        </p:nvCxnSpPr>
        <p:spPr>
          <a:xfrm flipH="1">
            <a:off x="6433546" y="7196086"/>
            <a:ext cx="1161055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5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1155700" y="2503604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 braces and have a list of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pairs</a:t>
            </a: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</a:t>
            </a:r>
            <a:r>
              <a:rPr lang="en-US" sz="32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447900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42107" y="946690"/>
            <a:ext cx="1121546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32674" y="2154320"/>
            <a:ext cx="141411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1060644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1155700" y="2061203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3433287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06510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8201" y="2603500"/>
            <a:ext cx="9019985" cy="49688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values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by position 0 .. length-1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key-value pairs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by "tag" or "key"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BC4DC6-E905-8907-17C8-BE8B76D97351}"/>
              </a:ext>
            </a:extLst>
          </p:cNvPr>
          <p:cNvSpPr txBox="1"/>
          <p:nvPr/>
        </p:nvSpPr>
        <p:spPr>
          <a:xfrm>
            <a:off x="8908256" y="7782579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Index_card</a:t>
            </a:r>
            <a:r>
              <a:rPr lang="en-US" dirty="0">
                <a:solidFill>
                  <a:schemeClr val="bg1"/>
                </a:solidFill>
              </a:rPr>
              <a:t>#/media/File:LA2-katalogkort.jpg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commons.wikimedia.org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File:Shelves-of-file-folders.jpg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ard catalog in a drawer&#10;&#10;Description automatically generated">
            <a:extLst>
              <a:ext uri="{FF2B5EF4-FFF2-40B4-BE49-F238E27FC236}">
                <a16:creationId xmlns:a16="http://schemas.microsoft.com/office/drawing/2014/main" id="{A22806FF-D008-D791-0AE0-47B452D8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187" y="2539999"/>
            <a:ext cx="2732873" cy="2335583"/>
          </a:xfrm>
          <a:prstGeom prst="rect">
            <a:avLst/>
          </a:prstGeom>
        </p:spPr>
      </p:pic>
      <p:pic>
        <p:nvPicPr>
          <p:cNvPr id="7" name="Picture 6" descr="A shelf with file folders with labels on them">
            <a:extLst>
              <a:ext uri="{FF2B5EF4-FFF2-40B4-BE49-F238E27FC236}">
                <a16:creationId xmlns:a16="http://schemas.microsoft.com/office/drawing/2014/main" id="{EDB1DF77-F231-3BC4-6244-282D20BF0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20" r="55874" b="27715"/>
          <a:stretch/>
        </p:blipFill>
        <p:spPr>
          <a:xfrm>
            <a:off x="13080991" y="3462663"/>
            <a:ext cx="2516188" cy="3654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concepts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different programming languages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Associative Arrays - Perl / P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Properties or Map or HashMap - Java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Property Bag - C# /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n-US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 descr="A shelf with file folders with labels on them">
            <a:extLst>
              <a:ext uri="{FF2B5EF4-FFF2-40B4-BE49-F238E27FC236}">
                <a16:creationId xmlns:a16="http://schemas.microsoft.com/office/drawing/2014/main" id="{0BC68F8A-EBD4-84F3-ADB8-B522FBA38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0" r="55874" b="27715"/>
          <a:stretch/>
        </p:blipFill>
        <p:spPr>
          <a:xfrm>
            <a:off x="12480127" y="4824414"/>
            <a:ext cx="2516188" cy="3654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2AC7-48CC-BB51-C84E-676616E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over time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38BE2-A722-6CDB-1376-ECC593A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699" y="2603500"/>
            <a:ext cx="12578229" cy="57022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Prior to Python 3.7 dictionaries </a:t>
            </a:r>
            <a:r>
              <a:rPr lang="en-US" sz="3200" u="sng" dirty="0">
                <a:solidFill>
                  <a:srgbClr val="FFFF00"/>
                </a:solidFill>
                <a:latin typeface="+mj-lt"/>
              </a:rPr>
              <a:t>did not</a:t>
            </a:r>
            <a:r>
              <a:rPr lang="en-US" sz="3200" dirty="0">
                <a:latin typeface="+mj-lt"/>
              </a:rPr>
              <a:t> keep entries in the order of insertion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Python 3.7 (2018) and later dictionaries keep entries in the order they were inserted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"insertion order" is not "always sorted order"</a:t>
            </a:r>
          </a:p>
        </p:txBody>
      </p:sp>
    </p:spTree>
    <p:extLst>
      <p:ext uri="{BB962C8B-B14F-4D97-AF65-F5344CB8AC3E}">
        <p14:creationId xmlns:p14="http://schemas.microsoft.com/office/powerpoint/2010/main" val="299728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490E-F485-47F1-E46A-76EFBB68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Below the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7C0C-98DF-088C-E5C4-44EB0293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Python lists, dictionaries, and tuples are "abstract objects" designed to be easy to use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For now we will just understand them and use them and thank the creators of Python for making them easy for us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Using Python collections is easy.  Creating the code to support them is tricky and uses Computer Science concepts like dynamic memory, arrays, linked lists, hash maps and trees.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But that implementation detail is for another course…</a:t>
            </a:r>
          </a:p>
        </p:txBody>
      </p:sp>
    </p:spTree>
    <p:extLst>
      <p:ext uri="{BB962C8B-B14F-4D97-AF65-F5344CB8AC3E}">
        <p14:creationId xmlns:p14="http://schemas.microsoft.com/office/powerpoint/2010/main" val="254838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We append values to the end of a </a:t>
            </a:r>
            <a:r>
              <a:rPr lang="en-US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 and look them up by position</a:t>
            </a:r>
          </a:p>
          <a:p>
            <a:pPr marL="74930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We insert values into a  </a:t>
            </a:r>
            <a:r>
              <a:rPr lang="en-US" sz="32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using a key and retrieve them using a key</a:t>
            </a:r>
            <a:endParaRPr lang="en-US" sz="32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8242775" y="231457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75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12, 3, 75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[1]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[1]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[1]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75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(Review)</a:t>
            </a:r>
          </a:p>
        </p:txBody>
      </p:sp>
      <p:pic>
        <p:nvPicPr>
          <p:cNvPr id="2" name="Picture 1" descr="A card catalog in a drawer&#10;&#10;Description automatically generated">
            <a:extLst>
              <a:ext uri="{FF2B5EF4-FFF2-40B4-BE49-F238E27FC236}">
                <a16:creationId xmlns:a16="http://schemas.microsoft.com/office/drawing/2014/main" id="{3FF18574-4414-ED1B-31FA-977D9E21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933" y="905163"/>
            <a:ext cx="2732873" cy="2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784706" y="231808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We append values to the end of a 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 and look them up by position</a:t>
            </a:r>
          </a:p>
          <a:p>
            <a:pPr marL="74930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We insert values into a  </a:t>
            </a: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using a key and retrieve them using a key</a:t>
            </a:r>
            <a:endParaRPr lang="en-US" sz="36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914643" y="215280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['summer']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['spring']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{'summer': 12, fall': 3, spring': 75}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{'summer': 12,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'fall': 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'spring': 75}</a:t>
            </a:r>
          </a:p>
        </p:txBody>
      </p:sp>
      <p:pic>
        <p:nvPicPr>
          <p:cNvPr id="2" name="Picture 1" descr="A shelf with file folders with labels on them">
            <a:extLst>
              <a:ext uri="{FF2B5EF4-FFF2-40B4-BE49-F238E27FC236}">
                <a16:creationId xmlns:a16="http://schemas.microsoft.com/office/drawing/2014/main" id="{E31C0C97-D966-0AE6-5437-5946FB02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57" r="55874" b="33492"/>
          <a:stretch/>
        </p:blipFill>
        <p:spPr>
          <a:xfrm>
            <a:off x="13736603" y="1144845"/>
            <a:ext cx="1887219" cy="2015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1089</Words>
  <Application>Microsoft Macintosh PowerPoint</Application>
  <PresentationFormat>Custom</PresentationFormat>
  <Paragraphs>160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Python Dictionaries</vt:lpstr>
      <vt:lpstr>What is a Collection?</vt:lpstr>
      <vt:lpstr>What Is Not A “Collection”?</vt:lpstr>
      <vt:lpstr>A Story of Two Collections..</vt:lpstr>
      <vt:lpstr>Dictionaries</vt:lpstr>
      <vt:lpstr>Dictionaries over time in Python</vt:lpstr>
      <vt:lpstr>Below the Abstraction</vt:lpstr>
      <vt:lpstr>Lists (Review)</vt:lpstr>
      <vt:lpstr>Dictionaries</vt:lpstr>
      <vt:lpstr>Comparing Lists and Dictionaries</vt:lpstr>
      <vt:lpstr>PowerPoint Presentation</vt:lpstr>
      <vt:lpstr>PowerPoint Presentation</vt:lpstr>
      <vt:lpstr>Dictionary Literals (Constants)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49</cp:revision>
  <dcterms:modified xsi:type="dcterms:W3CDTF">2024-02-01T04:58:34Z</dcterms:modified>
</cp:coreProperties>
</file>