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7" r:id="rId1"/>
  </p:sldMasterIdLst>
  <p:notesMasterIdLst>
    <p:notesMasterId r:id="rId16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8" r:id="rId1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93741"/>
  </p:normalViewPr>
  <p:slideViewPr>
    <p:cSldViewPr snapToGrid="0" snapToObjects="1">
      <p:cViewPr varScale="1">
        <p:scale>
          <a:sx n="90" d="100"/>
          <a:sy n="90" d="100"/>
        </p:scale>
        <p:origin x="936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page(s).</a:t>
            </a: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300270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Conditional</a:t>
            </a:r>
            <a:r>
              <a:rPr lang="en-US" sz="2300" baseline="0" dirty="0">
                <a:solidFill>
                  <a:srgbClr val="FFFFFF"/>
                </a:solidFill>
                <a:latin typeface="Lucida Grande"/>
                <a:cs typeface="Lucida Grande"/>
              </a:rPr>
              <a:t> – 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15" r:id="rId10"/>
    <p:sldLayoutId id="2147483716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632178" y="973276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189346" y="5119744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167596" y="2669005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124096" y="6040707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189345" y="2165632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print('Bigger 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print('Still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bigger')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with 2’)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print('Bigger 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print('Done with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</a:p>
        </p:txBody>
      </p:sp>
      <p:sp>
        <p:nvSpPr>
          <p:cNvPr id="15" name="Shape 361"/>
          <p:cNvSpPr txBox="1"/>
          <p:nvPr/>
        </p:nvSpPr>
        <p:spPr>
          <a:xfrm>
            <a:off x="1925500" y="754804"/>
            <a:ext cx="12405000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1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print('More than one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print('Less than 100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905956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than one’)</a:t>
            </a: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9632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333744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 with else:</a:t>
            </a:r>
          </a:p>
        </p:txBody>
      </p:sp>
      <p:sp>
        <p:nvSpPr>
          <p:cNvPr id="396" name="Shape 396"/>
          <p:cNvSpPr/>
          <p:nvPr/>
        </p:nvSpPr>
        <p:spPr>
          <a:xfrm>
            <a:off x="9861218" y="3130302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664986" y="4503101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095440" y="378180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322815" y="3799250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519048" y="6102760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563704" y="3182655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440943" y="3182655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315544" y="5654856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503051" y="2538427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9942656" y="1641164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686195" y="3805068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668745" y="3799250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138888" y="447983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8664380" y="6111486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638204" y="5666490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530682" y="6172563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9896120" y="6829879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More Conditional Execution Patterns</a:t>
            </a:r>
          </a:p>
        </p:txBody>
      </p:sp>
    </p:spTree>
    <p:extLst>
      <p:ext uri="{BB962C8B-B14F-4D97-AF65-F5344CB8AC3E}">
        <p14:creationId xmlns:p14="http://schemas.microsoft.com/office/powerpoint/2010/main" val="54040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'Finis'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438137" y="5987275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idx="1"/>
          </p:nvPr>
        </p:nvSpPr>
        <p:spPr>
          <a:xfrm>
            <a:off x="1155700" y="2160253"/>
            <a:ext cx="6787984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  <a:r>
              <a:rPr lang="en-US" sz="28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evaluate to True / False or 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1155700" y="2318469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print('Equals 5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print('Greater than 4</a:t>
            </a:r>
            <a:r>
              <a:rPr lang="en-US" sz="3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print('Greater than or Equals 5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b="1" i="0" u="none" strike="noStrike" cap="none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print('Less than 6</a:t>
            </a:r>
            <a:r>
              <a:rPr lang="en-US" sz="3000" b="1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print('Less than or Equals 5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print('Not equal 6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619264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  <p:cxnSp>
        <p:nvCxnSpPr>
          <p:cNvPr id="293" name="Shape 293"/>
          <p:cNvCxnSpPr/>
          <p:nvPr/>
        </p:nvCxnSpPr>
        <p:spPr>
          <a:xfrm flipH="1">
            <a:off x="8409482" y="5775884"/>
            <a:ext cx="1804067" cy="17956"/>
          </a:xfrm>
          <a:prstGeom prst="straightConnector1">
            <a:avLst/>
          </a:prstGeom>
          <a:noFill/>
          <a:ln w="76200" cap="rnd" cmpd="sng">
            <a:solidFill>
              <a:srgbClr val="CCCC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281"/>
          <p:cNvSpPr txBox="1"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55700" y="805256"/>
            <a:ext cx="10296785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680371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print('Before 5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print('Is 5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print('Is Still 5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print('Third 5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print('Afterwards 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5')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rint('Before 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6')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print('Is 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print('Is Still 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print('Third 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rint('Afterwards 6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541442"/>
            <a:ext cx="2826846" cy="5505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225704" y="3830647"/>
            <a:ext cx="952760" cy="22835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207416" y="6087482"/>
            <a:ext cx="2002850" cy="39463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452094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2012445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230082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641094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641219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482120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803695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34924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45414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307845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24434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993744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5136382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202819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idx="1"/>
          </p:nvPr>
        </p:nvSpPr>
        <p:spPr>
          <a:xfrm>
            <a:off x="632178" y="2152805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to</a:t>
            </a: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indentation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idx="1"/>
          </p:nvPr>
        </p:nvSpPr>
        <p:spPr>
          <a:xfrm>
            <a:off x="598086" y="1955739"/>
            <a:ext cx="14752317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r>
              <a:rPr lang="en-US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automatically uses spaces for files with ".</a:t>
            </a:r>
            <a:r>
              <a:rPr lang="en-US" sz="3200" b="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extension (nice!)</a:t>
            </a:r>
          </a:p>
          <a:p>
            <a:pPr marL="749300" lvl="0" indent="-345694">
              <a:spcBef>
                <a:spcPts val="0"/>
              </a:spcBef>
              <a:buSzPct val="100000"/>
            </a:pPr>
            <a:endParaRPr lang="en-US" sz="3200" b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text editors can turn </a:t>
            </a: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feature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cares a *lot* about how far a line is </a:t>
            </a:r>
            <a:r>
              <a:rPr lang="en-US" sz="32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2228" y="932472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89424" y="3726578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548726" y="1912038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611918" y="6615931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9759140" y="1173951"/>
            <a:ext cx="5011681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will save you  much unnecessary pain.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print('Bigger 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print('Still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bigger')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print('Done with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print(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if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print('Bigger 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print('Done with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print('All Done') 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261800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324</TotalTime>
  <Words>909</Words>
  <Application>Microsoft Macintosh PowerPoint</Application>
  <PresentationFormat>Custom</PresentationFormat>
  <Paragraphs>177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Cabin</vt:lpstr>
      <vt:lpstr>Arial</vt:lpstr>
      <vt:lpstr>Courier</vt:lpstr>
      <vt:lpstr>Courier New</vt:lpstr>
      <vt:lpstr>Georgia</vt:lpstr>
      <vt:lpstr>Gill Sans SemiBold</vt:lpstr>
      <vt:lpstr>Lucida Grande</vt:lpstr>
      <vt:lpstr>071215_powerpoint_template_b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More Conditional Execution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Severance, Charles</cp:lastModifiedBy>
  <cp:revision>65</cp:revision>
  <dcterms:modified xsi:type="dcterms:W3CDTF">2024-01-26T10:46:23Z</dcterms:modified>
</cp:coreProperties>
</file>