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21"/>
  </p:notesMasterIdLst>
  <p:sldIdLst>
    <p:sldId id="282" r:id="rId2"/>
    <p:sldId id="283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768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Introduction – Part 4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Talking to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Scripts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idx="1"/>
          </p:nvPr>
        </p:nvSpPr>
        <p:spPr>
          <a:xfrm>
            <a:off x="812800" y="20773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01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 Python is good for experiments and programs of 3-4 lines long.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ost programs are much longer, so we type them into a file and tell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ython to run the commands in the file.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sense, we are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giving Python a script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 convention, we add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suffix on the end of these files to indicate they contain Python.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 versus Script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idx="1"/>
          </p:nvPr>
        </p:nvSpPr>
        <p:spPr>
          <a:xfrm>
            <a:off x="679983" y="1504602"/>
            <a:ext cx="14709613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type directly to Python one line at a time and it responds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Script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enter a sequence of statements (lines) into a file using a text editor and tell Python to execute the statements in the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Steps or Program Flow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idx="1"/>
          </p:nvPr>
        </p:nvSpPr>
        <p:spPr>
          <a:xfrm>
            <a:off x="1053529" y="1886402"/>
            <a:ext cx="14028958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recipe or installation instructions, a program is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 steps to be done in order.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steps are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they may be skipped.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a step or group of steps is to be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store a set of steps to be used over and over     as needed several places throughout the program (Chapter 4).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812800" y="8039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Sequential Steps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582116" y="25939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092865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1587500" y="25102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6151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092876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68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159676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5799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277276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936182" y="4436877"/>
            <a:ext cx="2600823" cy="72778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046565"/>
            <a:ext cx="2783186" cy="606090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344327" y="6829115"/>
            <a:ext cx="11567346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is running, it flows from one step to the next. </a:t>
            </a:r>
            <a:r>
              <a:rPr lang="en-US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programmers, we set up </a:t>
            </a:r>
            <a:r>
              <a:rPr lang="en-US"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paths</a:t>
            </a:r>
            <a:r>
              <a:rPr lang="en-US"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program to follow.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 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364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190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0794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2970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113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080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080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463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3781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226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402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545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512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51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7895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213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166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0667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02719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350265" y="4844128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395089" y="3104079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3337271" y="2406332"/>
            <a:ext cx="19938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'Blastoff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!'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0035" y="1934016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14099" y="24943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28560" y="37643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1598" y="31230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16136" y="31230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16148" y="57456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44435" y="60487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58499" y="31388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31735" y="65267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rot="10800000">
            <a:off x="1055324" y="3110317"/>
            <a:ext cx="36512" cy="343376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75961" y="65440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loop.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34624" y="2380067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329965" y="7142567"/>
            <a:ext cx="3051274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1010" y="23800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388699" y="11989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73099" y="37770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0399" y="4996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endCxn id="618" idx="2"/>
          </p:cNvCxnSpPr>
          <p:nvPr/>
        </p:nvCxnSpPr>
        <p:spPr>
          <a:xfrm rot="10800000" flipH="1">
            <a:off x="5003048" y="4526466"/>
            <a:ext cx="30600" cy="473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open(name)</a:t>
            </a:r>
          </a:p>
          <a:p>
            <a:pPr lvl="0" algn="ctr"/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082000" y="615550"/>
            <a:ext cx="2550299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Sequential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12003133" y="712245"/>
            <a:ext cx="3996000" cy="7680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short Python “Story” about how to count words in a file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word used to read data from a user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sentence about updating one of the many counts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paragraph about how  to find the largest item in a list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6986588" y="1100138"/>
            <a:ext cx="5172986" cy="2323998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9753600" y="4318000"/>
            <a:ext cx="2405974" cy="857115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/>
          <p:nvPr/>
        </p:nvCxnSpPr>
        <p:spPr>
          <a:xfrm>
            <a:off x="10214043" y="6887183"/>
            <a:ext cx="1789090" cy="68093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idx="1"/>
          </p:nvPr>
        </p:nvSpPr>
        <p:spPr>
          <a:xfrm>
            <a:off x="935315" y="86358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quick overview of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will revisit these concepts throughout the course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Focus on the big picture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812800" y="770799"/>
            <a:ext cx="14630400" cy="12261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40476" y="1996197"/>
            <a:ext cx="6797699" cy="5914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12997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8438776" y="1996197"/>
            <a:ext cx="6797699" cy="5783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Continue</a:t>
            </a:r>
            <a:r>
              <a:rPr lang="is-IS" sz="1800" dirty="0">
                <a:solidFill>
                  <a:srgbClr val="FFFFFF"/>
                </a:solidFill>
              </a:rPr>
              <a:t>…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en-US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916761" y="4219476"/>
            <a:ext cx="4239245" cy="858364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807636" y="2342275"/>
              <a:ext cx="2274900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What next?</a:t>
              </a:r>
            </a:p>
          </p:txBody>
        </p:sp>
        <p:cxnSp>
          <p:nvCxnSpPr>
            <p:cNvPr id="465" name="Shape 465"/>
            <p:cNvCxnSpPr/>
            <p:nvPr/>
          </p:nvCxnSpPr>
          <p:spPr>
            <a:xfrm>
              <a:off x="6843291" y="2326012"/>
              <a:ext cx="2281199" cy="436500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339403" y="15524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253591" y="5538512"/>
            <a:ext cx="953602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good test to make sure that you have Python correctly installed.  Note that quit() also works to end the interactive session.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 Say?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 of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idx="1"/>
          </p:nvPr>
        </p:nvSpPr>
        <p:spPr>
          <a:xfrm>
            <a:off x="671683" y="8240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Vocabulary /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Variables and Reserved words (Chapter 2)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 structure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valid syntax patterns (Chapters 3-5)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Story structure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constructing a program for a purpose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open(name)</a:t>
            </a:r>
          </a:p>
          <a:p>
            <a:pPr lvl="0" algn="ctr"/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063547" y="4690623"/>
            <a:ext cx="4445000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file: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0481239" y="1330303"/>
            <a:ext cx="5027308" cy="259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short </a:t>
            </a:r>
            <a:r>
              <a:rPr lang="en-US" sz="4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tory</a:t>
            </a:r>
            <a:r>
              <a:rPr lang="en-US" sz="4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about how to count words in a file in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idx="1"/>
          </p:nvPr>
        </p:nvSpPr>
        <p:spPr>
          <a:xfrm>
            <a:off x="779596" y="24212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585914" y="3344538"/>
            <a:ext cx="13430250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await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      break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in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del        global     not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async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    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3734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48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06313" y="65062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79763" y="65062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64313" y="65570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260384" y="65570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599" y="23609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function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5293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3771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2057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 Paragraphs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430</TotalTime>
  <Words>1145</Words>
  <Application>Microsoft Macintosh PowerPoint</Application>
  <PresentationFormat>Custom</PresentationFormat>
  <Paragraphs>196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Talking to Python</vt:lpstr>
      <vt:lpstr>PowerPoint Presentation</vt:lpstr>
      <vt:lpstr>PowerPoint Presentation</vt:lpstr>
      <vt:lpstr>What Do We Say?</vt:lpstr>
      <vt:lpstr>Elements of Python</vt:lpstr>
      <vt:lpstr>PowerPoint Presentation</vt:lpstr>
      <vt:lpstr>Reserved Words</vt:lpstr>
      <vt:lpstr>Sentences or Lines</vt:lpstr>
      <vt:lpstr>Programming Paragraphs</vt:lpstr>
      <vt:lpstr>Python Scripts</vt:lpstr>
      <vt:lpstr>Interactive versus Script</vt:lpstr>
      <vt:lpstr>Program Steps or Program Flow</vt:lpstr>
      <vt:lpstr>Sequential Steps</vt:lpstr>
      <vt:lpstr>Conditional Steps</vt:lpstr>
      <vt:lpstr>Repeated Steps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Severance, Charles</cp:lastModifiedBy>
  <cp:revision>66</cp:revision>
  <dcterms:modified xsi:type="dcterms:W3CDTF">2024-01-26T00:36:16Z</dcterms:modified>
</cp:coreProperties>
</file>