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92" r:id="rId4"/>
    <p:sldId id="258" r:id="rId5"/>
    <p:sldId id="296" r:id="rId6"/>
    <p:sldId id="260" r:id="rId7"/>
    <p:sldId id="293" r:id="rId8"/>
    <p:sldId id="298" r:id="rId9"/>
    <p:sldId id="299" r:id="rId10"/>
    <p:sldId id="300" r:id="rId11"/>
    <p:sldId id="301" r:id="rId12"/>
    <p:sldId id="263" r:id="rId13"/>
    <p:sldId id="264" r:id="rId14"/>
    <p:sldId id="294" r:id="rId15"/>
    <p:sldId id="297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Expressions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2178" y="223352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812800" y="3804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37126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81289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1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9963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1293715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90565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186340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528863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634826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571925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571926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497415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900614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900614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18240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22827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900614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6119614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160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128536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8221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48906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611125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0988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1447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89225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47427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45681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1074144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52050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62647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56357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56357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89225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89225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0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56983" y="153989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859733" y="410609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2" name="Shape 503">
            <a:extLst>
              <a:ext uri="{FF2B5EF4-FFF2-40B4-BE49-F238E27FC236}">
                <a16:creationId xmlns:a16="http://schemas.microsoft.com/office/drawing/2014/main" id="{958E814D-3FD8-6E10-FD55-D92A29C5FE62}"/>
              </a:ext>
            </a:extLst>
          </p:cNvPr>
          <p:cNvSpPr txBox="1"/>
          <p:nvPr/>
        </p:nvSpPr>
        <p:spPr>
          <a:xfrm>
            <a:off x="1585914" y="3344538"/>
            <a:ext cx="13430250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10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11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12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13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4" name="Shape 276"/>
          <p:cNvGrpSpPr/>
          <p:nvPr/>
        </p:nvGrpSpPr>
        <p:grpSpPr>
          <a:xfrm>
            <a:off x="10690224" y="5419962"/>
            <a:ext cx="763600" cy="903398"/>
            <a:chOff x="0" y="0"/>
            <a:chExt cx="762000" cy="901775"/>
          </a:xfrm>
        </p:grpSpPr>
        <p:cxnSp>
          <p:nvCxnSpPr>
            <p:cNvPr id="15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" name="Shape 279"/>
          <p:cNvSpPr txBox="1"/>
          <p:nvPr/>
        </p:nvSpPr>
        <p:spPr>
          <a:xfrm>
            <a:off x="11852275" y="535646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8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10992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32178" y="9468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554845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542345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7108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558607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3872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>
          <a:xfrm>
            <a:off x="654055" y="1807755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1770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253096271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1238</TotalTime>
  <Words>748</Words>
  <Application>Microsoft Macintosh PowerPoint</Application>
  <PresentationFormat>Custom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Sentences or Lines</vt:lpstr>
      <vt:lpstr>Mnemonic Variable Names</vt:lpstr>
      <vt:lpstr>PowerPoint Presentation</vt:lpstr>
      <vt:lpstr>PowerPoint Presentation</vt:lpstr>
      <vt:lpstr>PowerPoint Presentation</vt:lpstr>
      <vt:lpstr>Assignment Statements</vt:lpstr>
      <vt:lpstr>PowerPoint Presentation</vt:lpstr>
      <vt:lpstr>PowerPoint Presentation</vt:lpstr>
      <vt:lpstr>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66</cp:revision>
  <dcterms:modified xsi:type="dcterms:W3CDTF">2024-01-26T00:38:37Z</dcterms:modified>
</cp:coreProperties>
</file>