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8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93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32178" y="97327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189346" y="5119744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167596" y="266900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124096" y="6040707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189345" y="2165632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2’)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print('Done 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1925500" y="754804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print('More 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print('Less 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905956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33374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861218" y="3130302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64986" y="4503101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095440" y="378180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32281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519048" y="6102760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563704" y="3182655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440943" y="3182655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315544" y="5654856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503051" y="2538427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942656" y="1641164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686195" y="3805068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66874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138888" y="447983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664380" y="6111486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638204" y="566649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530682" y="6172563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896120" y="6829879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More Conditional Execution Patterns</a:t>
            </a: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160253"/>
            <a:ext cx="6787984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55700" y="2318469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print('Equals 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print('Greater than 4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print('Greater 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print('Less 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print('Less than or Equals 5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print('Not 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619264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5775884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281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805256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680371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5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541442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830647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6087482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452094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2012445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230082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641094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641219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48212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803695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3492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4541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307845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2443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99374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5136382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20281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632178" y="2152805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598086" y="1955739"/>
            <a:ext cx="14752317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b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228" y="932472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9424" y="3726578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548726" y="1912038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611918" y="6615931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9759140" y="1173951"/>
            <a:ext cx="5011681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print('Done 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324</TotalTime>
  <Words>928</Words>
  <Application>Microsoft Macintosh PowerPoint</Application>
  <PresentationFormat>Custom</PresentationFormat>
  <Paragraphs>179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More Conditional Execution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Severance, Charles</cp:lastModifiedBy>
  <cp:revision>64</cp:revision>
  <dcterms:modified xsi:type="dcterms:W3CDTF">2024-01-26T00:40:32Z</dcterms:modified>
</cp:coreProperties>
</file>